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/>
    <p:restoredTop sz="94655"/>
  </p:normalViewPr>
  <p:slideViewPr>
    <p:cSldViewPr>
      <p:cViewPr varScale="1">
        <p:scale>
          <a:sx n="66" d="100"/>
          <a:sy n="66" d="100"/>
        </p:scale>
        <p:origin x="2772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33089-C410-4B9C-804B-3D6965F11853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2139E-D7AD-459E-96F9-6396BB76B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2139E-D7AD-459E-96F9-6396BB76B3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7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4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5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3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5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2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4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3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8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1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7B67581-D909-D04D-90CC-C0EEECD7C21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05E9CE-41CD-6D44-B577-97C5226D86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9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hyperlink" Target="http://www.labelmaster.com/store/scripts/view-product.cfm?product=GHL107&amp;cataloglevel=25838" TargetMode="External"/><Relationship Id="rId18" Type="http://schemas.openxmlformats.org/officeDocument/2006/relationships/image" Target="../media/image20.jpeg"/><Relationship Id="rId3" Type="http://schemas.openxmlformats.org/officeDocument/2006/relationships/hyperlink" Target="http://www.labelmaster.com/store/scripts/view-product.cfm?product=GHL101&amp;cataloglevel=25838" TargetMode="External"/><Relationship Id="rId7" Type="http://schemas.openxmlformats.org/officeDocument/2006/relationships/hyperlink" Target="http://www.labelmaster.com/store/scripts/view-product.cfm?product=GHL105&amp;cataloglevel=25838" TargetMode="External"/><Relationship Id="rId12" Type="http://schemas.openxmlformats.org/officeDocument/2006/relationships/image" Target="../media/image17.jpeg"/><Relationship Id="rId17" Type="http://schemas.openxmlformats.org/officeDocument/2006/relationships/hyperlink" Target="http://www.labelmaster.com/store/scripts/view-product.cfm?product=GHL102&amp;cataloglevel=25838" TargetMode="External"/><Relationship Id="rId2" Type="http://schemas.openxmlformats.org/officeDocument/2006/relationships/image" Target="../media/image5.gif"/><Relationship Id="rId16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hyperlink" Target="http://www.labelmaster.com/store/scripts/view-product.cfm?product=GHL108&amp;cataloglevel=25838" TargetMode="External"/><Relationship Id="rId5" Type="http://schemas.openxmlformats.org/officeDocument/2006/relationships/hyperlink" Target="http://www.labelmaster.com/store/scripts/view-product.cfm?product=GHL103&amp;cataloglevel=25838" TargetMode="External"/><Relationship Id="rId15" Type="http://schemas.openxmlformats.org/officeDocument/2006/relationships/hyperlink" Target="http://www.labelmaster.com/store/scripts/view-product.cfm?product=GHL104&amp;cataloglevel=25838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13.jpeg"/><Relationship Id="rId9" Type="http://schemas.openxmlformats.org/officeDocument/2006/relationships/hyperlink" Target="http://www.labelmaster.com/store/scripts/view-product.cfm?product=GHL106&amp;cataloglevel=25838" TargetMode="External"/><Relationship Id="rId1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osha.gov/Publications/HazComm_QuickCard_Pictogram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8410" y="6372482"/>
            <a:ext cx="664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dirty="0" smtClean="0">
                <a:latin typeface="Arial"/>
                <a:cs typeface="Arial"/>
              </a:rPr>
              <a:t>Contact information for faculty or staff running experiment must be listed below.</a:t>
            </a:r>
            <a:endParaRPr lang="en-US" b="1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23850" y="8806014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5969" y="8045315"/>
            <a:ext cx="6189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srgbClr val="FF0000"/>
                </a:solidFill>
                <a:latin typeface="Arial"/>
                <a:cs typeface="Arial"/>
              </a:rPr>
              <a:t>For Emergency Assistance (24 hrs): </a:t>
            </a:r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9-1-1</a:t>
            </a:r>
            <a:r>
              <a:rPr lang="en-US" sz="20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</a:p>
          <a:p>
            <a:pPr algn="ctr" defTabSz="457200"/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EKU </a:t>
            </a:r>
            <a:r>
              <a:rPr lang="en-US" sz="2000" b="1" dirty="0">
                <a:solidFill>
                  <a:srgbClr val="FF0000"/>
                </a:solidFill>
                <a:latin typeface="Arial"/>
                <a:cs typeface="Arial"/>
              </a:rPr>
              <a:t>Police: </a:t>
            </a:r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859-622-1111</a:t>
            </a:r>
            <a:endParaRPr lang="en-US" sz="2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3497" y="2955119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410" y="4895488"/>
            <a:ext cx="62103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-69624"/>
            <a:ext cx="6897693" cy="1384996"/>
            <a:chOff x="0" y="-61310"/>
            <a:chExt cx="7322642" cy="1208337"/>
          </a:xfrm>
        </p:grpSpPr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7322642" cy="1018381"/>
            </a:xfrm>
            <a:prstGeom prst="rect">
              <a:avLst/>
            </a:prstGeom>
            <a:solidFill>
              <a:srgbClr val="6F002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rIns="0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TextBox 11"/>
            <p:cNvSpPr txBox="1">
              <a:spLocks noChangeArrowheads="1"/>
            </p:cNvSpPr>
            <p:nvPr/>
          </p:nvSpPr>
          <p:spPr bwMode="auto">
            <a:xfrm>
              <a:off x="7442" y="-61310"/>
              <a:ext cx="7315200" cy="1208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defTabSz="869950">
                <a:tabLst>
                  <a:tab pos="7083425" algn="r"/>
                </a:tabLst>
              </a:pPr>
              <a:r>
                <a:rPr lang="en-US" sz="2800" dirty="0" smtClean="0">
                  <a:solidFill>
                    <a:prstClr val="white"/>
                  </a:solidFill>
                  <a:latin typeface="Copperplate Gothic Bold" pitchFamily="-106" charset="0"/>
                </a:rPr>
                <a:t>Unattended operation/Experiment in progress</a:t>
              </a:r>
              <a:endParaRPr lang="en-US" sz="2800" dirty="0">
                <a:solidFill>
                  <a:prstClr val="white"/>
                </a:solidFill>
                <a:latin typeface="Copperplate Gothic Bold" pitchFamily="-106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-10804" y="3024494"/>
            <a:ext cx="65220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500" b="1" u="sng" dirty="0" smtClean="0">
                <a:solidFill>
                  <a:prstClr val="black"/>
                </a:solidFill>
                <a:latin typeface="Arial"/>
                <a:cs typeface="Arial"/>
              </a:rPr>
              <a:t>CHEMICAL HAZARD </a:t>
            </a:r>
            <a:r>
              <a:rPr lang="en-US" sz="1500" b="1" u="sng" dirty="0">
                <a:solidFill>
                  <a:prstClr val="black"/>
                </a:solidFill>
                <a:latin typeface="Arial"/>
                <a:cs typeface="Arial"/>
              </a:rPr>
              <a:t>CATEGORIES</a:t>
            </a:r>
          </a:p>
          <a:p>
            <a:pPr algn="ctr" defTabSz="457200"/>
            <a:endParaRPr lang="en-US" sz="800" u="sng" dirty="0">
              <a:solidFill>
                <a:prstClr val="black"/>
              </a:solidFill>
              <a:latin typeface="Arial"/>
              <a:cs typeface="Arial"/>
            </a:endParaRP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Compressed </a:t>
            </a:r>
            <a:r>
              <a:rPr lang="en-US" sz="1500" dirty="0" smtClean="0">
                <a:solidFill>
                  <a:prstClr val="black"/>
                </a:solidFill>
                <a:latin typeface="Arial"/>
                <a:cs typeface="Arial"/>
              </a:rPr>
              <a:t>Gas </a:t>
            </a: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		Halogenated </a:t>
            </a:r>
            <a:r>
              <a:rPr lang="en-US" sz="1500" dirty="0" smtClean="0">
                <a:solidFill>
                  <a:prstClr val="black"/>
                </a:solidFill>
                <a:latin typeface="Arial"/>
                <a:cs typeface="Arial"/>
              </a:rPr>
              <a:t>Solvents  </a:t>
            </a:r>
            <a:endParaRPr lang="en-US" sz="15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Heavy Metals				</a:t>
            </a:r>
            <a:r>
              <a:rPr lang="en-US" sz="1500" dirty="0" smtClean="0">
                <a:solidFill>
                  <a:prstClr val="black"/>
                </a:solidFill>
                <a:latin typeface="Arial"/>
                <a:cs typeface="Arial"/>
              </a:rPr>
              <a:t>Oxidizers   </a:t>
            </a:r>
            <a:endParaRPr lang="en-US" sz="15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Mineral Acids				Organic </a:t>
            </a:r>
            <a:r>
              <a:rPr lang="en-US" sz="1500" dirty="0" smtClean="0">
                <a:solidFill>
                  <a:prstClr val="black"/>
                </a:solidFill>
                <a:latin typeface="Arial"/>
                <a:cs typeface="Arial"/>
              </a:rPr>
              <a:t>Acids   </a:t>
            </a:r>
            <a:endParaRPr lang="en-US" sz="15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just" defTabSz="457200">
              <a:spcAft>
                <a:spcPts val="600"/>
              </a:spcAft>
            </a:pPr>
            <a:r>
              <a:rPr lang="en-US" sz="1500" dirty="0">
                <a:solidFill>
                  <a:prstClr val="black"/>
                </a:solidFill>
                <a:latin typeface="Arial"/>
                <a:cs typeface="Arial"/>
              </a:rPr>
              <a:t>	Bases					Reactive </a:t>
            </a:r>
            <a:r>
              <a:rPr lang="en-US" sz="1500" dirty="0" smtClean="0">
                <a:solidFill>
                  <a:prstClr val="black"/>
                </a:solidFill>
                <a:latin typeface="Arial"/>
                <a:cs typeface="Arial"/>
              </a:rPr>
              <a:t>Wastes  </a:t>
            </a:r>
            <a:endParaRPr lang="en-US" sz="15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10" y="1482707"/>
            <a:ext cx="6276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Materials/Chemicals used: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23026" y="4859229"/>
            <a:ext cx="398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Corrective Action in case of emergency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7455252"/>
            <a:ext cx="65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Name:                                                       </a:t>
            </a:r>
            <a:r>
              <a:rPr lang="en-US" b="1" dirty="0" smtClean="0"/>
              <a:t>  </a:t>
            </a:r>
            <a:r>
              <a:rPr lang="en-US" b="1" dirty="0" smtClean="0"/>
              <a:t>Number:</a:t>
            </a:r>
            <a:endParaRPr lang="en-US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783601"/>
              </p:ext>
            </p:extLst>
          </p:nvPr>
        </p:nvGraphicFramePr>
        <p:xfrm>
          <a:off x="2209800" y="3600604"/>
          <a:ext cx="381000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6864757" imgH="353482" progId="Word.Document.12">
                  <p:embed/>
                </p:oleObj>
              </mc:Choice>
              <mc:Fallback>
                <p:oleObj name="Document" r:id="rId4" imgW="6864757" imgH="3534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9800" y="3600604"/>
                        <a:ext cx="381000" cy="236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ction Button: Custom 9">
            <a:hlinkClick r:id="" action="ppaction://noaction" highlightClick="1"/>
          </p:cNvPr>
          <p:cNvSpPr/>
          <p:nvPr/>
        </p:nvSpPr>
        <p:spPr>
          <a:xfrm>
            <a:off x="2114550" y="3410432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Custom 18">
            <a:hlinkClick r:id="" action="ppaction://noaction" highlightClick="1"/>
          </p:cNvPr>
          <p:cNvSpPr/>
          <p:nvPr/>
        </p:nvSpPr>
        <p:spPr>
          <a:xfrm>
            <a:off x="1800619" y="3736139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Custom 19">
            <a:hlinkClick r:id="" action="ppaction://noaction" highlightClick="1"/>
          </p:cNvPr>
          <p:cNvSpPr/>
          <p:nvPr/>
        </p:nvSpPr>
        <p:spPr>
          <a:xfrm>
            <a:off x="1800619" y="4064615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ction Button: Custom 20">
            <a:hlinkClick r:id="" action="ppaction://noaction" highlightClick="1"/>
          </p:cNvPr>
          <p:cNvSpPr/>
          <p:nvPr/>
        </p:nvSpPr>
        <p:spPr>
          <a:xfrm>
            <a:off x="1143000" y="4348197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Custom 21">
            <a:hlinkClick r:id="" action="ppaction://noaction" highlightClick="1"/>
          </p:cNvPr>
          <p:cNvSpPr/>
          <p:nvPr/>
        </p:nvSpPr>
        <p:spPr>
          <a:xfrm>
            <a:off x="5257800" y="3420082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Custom 22">
            <a:hlinkClick r:id="" action="ppaction://noaction" highlightClick="1"/>
          </p:cNvPr>
          <p:cNvSpPr/>
          <p:nvPr/>
        </p:nvSpPr>
        <p:spPr>
          <a:xfrm>
            <a:off x="4206781" y="3706444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4572000" y="4036373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Custom 24">
            <a:hlinkClick r:id="" action="ppaction://noaction" highlightClick="1"/>
          </p:cNvPr>
          <p:cNvSpPr/>
          <p:nvPr/>
        </p:nvSpPr>
        <p:spPr>
          <a:xfrm>
            <a:off x="4762500" y="4327549"/>
            <a:ext cx="190500" cy="236537"/>
          </a:xfrm>
          <a:prstGeom prst="actionButtonBlank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28718" y="6332284"/>
            <a:ext cx="6505432" cy="709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6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3263900" y="4740756"/>
            <a:ext cx="1371600" cy="1386665"/>
            <a:chOff x="2743200" y="913646"/>
            <a:chExt cx="1371600" cy="1386665"/>
          </a:xfrm>
        </p:grpSpPr>
        <p:sp>
          <p:nvSpPr>
            <p:cNvPr id="5" name="Rectangle 4"/>
            <p:cNvSpPr/>
            <p:nvPr/>
          </p:nvSpPr>
          <p:spPr>
            <a:xfrm>
              <a:off x="2743200" y="91364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3200" y="1961757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BIOHAZARD</a:t>
              </a:r>
              <a:endParaRPr lang="en-US" sz="1600" b="1" dirty="0"/>
            </a:p>
          </p:txBody>
        </p:sp>
        <p:pic>
          <p:nvPicPr>
            <p:cNvPr id="8" name="Picture 7" descr="biohazard_re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685" y="947514"/>
              <a:ext cx="1082631" cy="1025044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1818431" y="3252115"/>
            <a:ext cx="1371600" cy="1371600"/>
            <a:chOff x="2743200" y="914223"/>
            <a:chExt cx="1371600" cy="1371600"/>
          </a:xfrm>
        </p:grpSpPr>
        <p:sp>
          <p:nvSpPr>
            <p:cNvPr id="9" name="Rectangle 8"/>
            <p:cNvSpPr/>
            <p:nvPr/>
          </p:nvSpPr>
          <p:spPr>
            <a:xfrm>
              <a:off x="2743200" y="91422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170040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RADIOACTIVE MATERIAL</a:t>
              </a:r>
              <a:endParaRPr lang="en-US" sz="1600" b="1" dirty="0"/>
            </a:p>
          </p:txBody>
        </p:sp>
        <p:pic>
          <p:nvPicPr>
            <p:cNvPr id="12" name="Picture 11" descr="Radioactive2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39229" y="976430"/>
              <a:ext cx="779542" cy="770750"/>
            </a:xfrm>
            <a:prstGeom prst="rect">
              <a:avLst/>
            </a:prstGeom>
          </p:spPr>
        </p:pic>
      </p:grpSp>
      <p:grpSp>
        <p:nvGrpSpPr>
          <p:cNvPr id="76" name="Group 75"/>
          <p:cNvGrpSpPr/>
          <p:nvPr/>
        </p:nvGrpSpPr>
        <p:grpSpPr>
          <a:xfrm>
            <a:off x="350235" y="4740756"/>
            <a:ext cx="1371600" cy="1401522"/>
            <a:chOff x="2743200" y="905294"/>
            <a:chExt cx="1371600" cy="1401522"/>
          </a:xfrm>
        </p:grpSpPr>
        <p:sp>
          <p:nvSpPr>
            <p:cNvPr id="30" name="Arc 29"/>
            <p:cNvSpPr/>
            <p:nvPr/>
          </p:nvSpPr>
          <p:spPr>
            <a:xfrm>
              <a:off x="3076691" y="124059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/>
            <p:cNvSpPr/>
            <p:nvPr/>
          </p:nvSpPr>
          <p:spPr>
            <a:xfrm>
              <a:off x="3525709" y="1242183"/>
              <a:ext cx="94690" cy="123775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743200" y="90529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43200" y="1722040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HIGH VOLTAGE</a:t>
              </a:r>
              <a:endParaRPr lang="en-US" sz="1600" b="1" dirty="0"/>
            </a:p>
          </p:txBody>
        </p:sp>
        <p:pic>
          <p:nvPicPr>
            <p:cNvPr id="35" name="Picture 34" descr="highvoltagesign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58537" y="908408"/>
              <a:ext cx="940926" cy="940926"/>
            </a:xfrm>
            <a:prstGeom prst="rect">
              <a:avLst/>
            </a:prstGeom>
          </p:spPr>
        </p:pic>
      </p:grpSp>
      <p:sp>
        <p:nvSpPr>
          <p:cNvPr id="45" name="Oval 44"/>
          <p:cNvSpPr/>
          <p:nvPr/>
        </p:nvSpPr>
        <p:spPr>
          <a:xfrm>
            <a:off x="532269" y="3319697"/>
            <a:ext cx="108510" cy="1016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flipV="1">
            <a:off x="1421269" y="3319697"/>
            <a:ext cx="118532" cy="11006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338002" y="7666214"/>
            <a:ext cx="1371600" cy="1371600"/>
            <a:chOff x="2743200" y="635143"/>
            <a:chExt cx="1371600" cy="1371600"/>
          </a:xfrm>
        </p:grpSpPr>
        <p:sp>
          <p:nvSpPr>
            <p:cNvPr id="50" name="TextBox 49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FLAMMABLE</a:t>
              </a:r>
              <a:endParaRPr lang="en-US" sz="1600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5" name="Picture 54" descr="flame symbol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3411" y="682532"/>
              <a:ext cx="991178" cy="991178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3247994" y="3251475"/>
            <a:ext cx="1371600" cy="1371600"/>
            <a:chOff x="2743200" y="326016"/>
            <a:chExt cx="1371600" cy="1371600"/>
          </a:xfrm>
        </p:grpSpPr>
        <p:sp>
          <p:nvSpPr>
            <p:cNvPr id="56" name="TextBox 55"/>
            <p:cNvSpPr txBox="1"/>
            <p:nvPr/>
          </p:nvSpPr>
          <p:spPr>
            <a:xfrm>
              <a:off x="2743200" y="1299739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EXPLOSIVE</a:t>
              </a:r>
              <a:endParaRPr lang="en-US" sz="1600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43200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926262" y="427617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flipV="1">
              <a:off x="3815262" y="427617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" name="Picture 60" descr="Explosive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17520" y="443973"/>
              <a:ext cx="822960" cy="822960"/>
            </a:xfrm>
            <a:prstGeom prst="rect">
              <a:avLst/>
            </a:prstGeom>
          </p:spPr>
        </p:pic>
      </p:grpSp>
      <p:grpSp>
        <p:nvGrpSpPr>
          <p:cNvPr id="79" name="Group 78"/>
          <p:cNvGrpSpPr/>
          <p:nvPr/>
        </p:nvGrpSpPr>
        <p:grpSpPr>
          <a:xfrm>
            <a:off x="350235" y="6206068"/>
            <a:ext cx="1375454" cy="1371600"/>
            <a:chOff x="2741273" y="514054"/>
            <a:chExt cx="1375454" cy="1371600"/>
          </a:xfrm>
        </p:grpSpPr>
        <p:pic>
          <p:nvPicPr>
            <p:cNvPr id="67" name="Picture 66" descr="lasersym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41273" y="565373"/>
              <a:ext cx="1375454" cy="730827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2743200" y="1244881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LASER RADIATION</a:t>
              </a:r>
              <a:endParaRPr lang="en-US" sz="16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743200" y="51405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809872" y="615655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 flipV="1">
              <a:off x="3698872" y="615655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818431" y="4730972"/>
            <a:ext cx="1371600" cy="1381384"/>
            <a:chOff x="2743200" y="326016"/>
            <a:chExt cx="1371600" cy="1381384"/>
          </a:xfrm>
        </p:grpSpPr>
        <p:sp>
          <p:nvSpPr>
            <p:cNvPr id="69" name="Freeform 68"/>
            <p:cNvSpPr>
              <a:spLocks noChangeAspect="1"/>
            </p:cNvSpPr>
            <p:nvPr/>
          </p:nvSpPr>
          <p:spPr>
            <a:xfrm>
              <a:off x="3230374" y="497937"/>
              <a:ext cx="432307" cy="514350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92189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89345" y="1193774"/>
                    <a:pt x="660400" y="1132417"/>
                  </a:cubicBezTo>
                  <a:cubicBezTo>
                    <a:pt x="731455" y="1071060"/>
                    <a:pt x="795044" y="899717"/>
                    <a:pt x="832732" y="827774"/>
                  </a:cubicBezTo>
                  <a:cubicBezTo>
                    <a:pt x="870420" y="755831"/>
                    <a:pt x="880863" y="731448"/>
                    <a:pt x="886526" y="700757"/>
                  </a:cubicBezTo>
                  <a:cubicBezTo>
                    <a:pt x="892189" y="670066"/>
                    <a:pt x="886744" y="653869"/>
                    <a:pt x="866711" y="643624"/>
                  </a:cubicBezTo>
                  <a:cubicBezTo>
                    <a:pt x="846678" y="633379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1"/>
                </a:gs>
                <a:gs pos="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3086100" y="415181"/>
              <a:ext cx="685800" cy="685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743200" y="1122624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RESTRICTED ACCESS</a:t>
              </a:r>
              <a:endParaRPr lang="en-US" sz="1600" b="1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43200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039808" y="427617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 flipV="1">
              <a:off x="3928808" y="427617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50235" y="326016"/>
            <a:ext cx="1371600" cy="1377407"/>
            <a:chOff x="350235" y="326016"/>
            <a:chExt cx="1371600" cy="1377407"/>
          </a:xfrm>
        </p:grpSpPr>
        <p:sp>
          <p:nvSpPr>
            <p:cNvPr id="2" name="Rectangle 1"/>
            <p:cNvSpPr/>
            <p:nvPr/>
          </p:nvSpPr>
          <p:spPr>
            <a:xfrm>
              <a:off x="350235" y="32601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0235" y="111864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NO FOOD or DRINK</a:t>
              </a:r>
              <a:endParaRPr lang="en-US" sz="1600" b="1" dirty="0"/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1068684" y="452967"/>
              <a:ext cx="317499" cy="643467"/>
              <a:chOff x="2167468" y="1299633"/>
              <a:chExt cx="457199" cy="901700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2362200" y="1299633"/>
                <a:ext cx="67733" cy="228600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2214033" y="1549401"/>
                <a:ext cx="376766" cy="651932"/>
              </a:xfrm>
              <a:custGeom>
                <a:avLst/>
                <a:gdLst>
                  <a:gd name="connsiteX0" fmla="*/ 0 w 534565"/>
                  <a:gd name="connsiteY0" fmla="*/ 12700 h 664633"/>
                  <a:gd name="connsiteX1" fmla="*/ 84667 w 534565"/>
                  <a:gd name="connsiteY1" fmla="*/ 664633 h 664633"/>
                  <a:gd name="connsiteX2" fmla="*/ 296334 w 534565"/>
                  <a:gd name="connsiteY2" fmla="*/ 664633 h 664633"/>
                  <a:gd name="connsiteX3" fmla="*/ 376767 w 534565"/>
                  <a:gd name="connsiteY3" fmla="*/ 0 h 664633"/>
                  <a:gd name="connsiteX4" fmla="*/ 0 w 534565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0 w 376767"/>
                  <a:gd name="connsiteY4" fmla="*/ 12700 h 664633"/>
                  <a:gd name="connsiteX0" fmla="*/ 0 w 376767"/>
                  <a:gd name="connsiteY0" fmla="*/ 12700 h 664633"/>
                  <a:gd name="connsiteX1" fmla="*/ 84667 w 376767"/>
                  <a:gd name="connsiteY1" fmla="*/ 664633 h 664633"/>
                  <a:gd name="connsiteX2" fmla="*/ 296334 w 376767"/>
                  <a:gd name="connsiteY2" fmla="*/ 664633 h 664633"/>
                  <a:gd name="connsiteX3" fmla="*/ 376767 w 376767"/>
                  <a:gd name="connsiteY3" fmla="*/ 0 h 664633"/>
                  <a:gd name="connsiteX4" fmla="*/ 368300 w 376767"/>
                  <a:gd name="connsiteY4" fmla="*/ 0 h 664633"/>
                  <a:gd name="connsiteX5" fmla="*/ 0 w 376767"/>
                  <a:gd name="connsiteY5" fmla="*/ 12700 h 664633"/>
                  <a:gd name="connsiteX0" fmla="*/ 0 w 1725789"/>
                  <a:gd name="connsiteY0" fmla="*/ 12700 h 664633"/>
                  <a:gd name="connsiteX1" fmla="*/ 84667 w 1725789"/>
                  <a:gd name="connsiteY1" fmla="*/ 664633 h 664633"/>
                  <a:gd name="connsiteX2" fmla="*/ 296334 w 1725789"/>
                  <a:gd name="connsiteY2" fmla="*/ 664633 h 664633"/>
                  <a:gd name="connsiteX3" fmla="*/ 376767 w 1725789"/>
                  <a:gd name="connsiteY3" fmla="*/ 0 h 664633"/>
                  <a:gd name="connsiteX4" fmla="*/ 368300 w 1725789"/>
                  <a:gd name="connsiteY4" fmla="*/ 0 h 664633"/>
                  <a:gd name="connsiteX5" fmla="*/ 0 w 1725789"/>
                  <a:gd name="connsiteY5" fmla="*/ 12700 h 664633"/>
                  <a:gd name="connsiteX0" fmla="*/ 0 w 376767"/>
                  <a:gd name="connsiteY0" fmla="*/ 121356 h 773289"/>
                  <a:gd name="connsiteX1" fmla="*/ 84667 w 376767"/>
                  <a:gd name="connsiteY1" fmla="*/ 773289 h 773289"/>
                  <a:gd name="connsiteX2" fmla="*/ 296334 w 376767"/>
                  <a:gd name="connsiteY2" fmla="*/ 773289 h 773289"/>
                  <a:gd name="connsiteX3" fmla="*/ 376767 w 376767"/>
                  <a:gd name="connsiteY3" fmla="*/ 108656 h 773289"/>
                  <a:gd name="connsiteX4" fmla="*/ 0 w 376767"/>
                  <a:gd name="connsiteY4" fmla="*/ 121356 h 773289"/>
                  <a:gd name="connsiteX0" fmla="*/ 0 w 376767"/>
                  <a:gd name="connsiteY0" fmla="*/ 110772 h 762705"/>
                  <a:gd name="connsiteX1" fmla="*/ 84667 w 376767"/>
                  <a:gd name="connsiteY1" fmla="*/ 762705 h 762705"/>
                  <a:gd name="connsiteX2" fmla="*/ 296334 w 376767"/>
                  <a:gd name="connsiteY2" fmla="*/ 762705 h 762705"/>
                  <a:gd name="connsiteX3" fmla="*/ 376767 w 376767"/>
                  <a:gd name="connsiteY3" fmla="*/ 115005 h 762705"/>
                  <a:gd name="connsiteX4" fmla="*/ 0 w 376767"/>
                  <a:gd name="connsiteY4" fmla="*/ 110772 h 762705"/>
                  <a:gd name="connsiteX0" fmla="*/ 0 w 376767"/>
                  <a:gd name="connsiteY0" fmla="*/ 0 h 651933"/>
                  <a:gd name="connsiteX1" fmla="*/ 84667 w 376767"/>
                  <a:gd name="connsiteY1" fmla="*/ 651933 h 651933"/>
                  <a:gd name="connsiteX2" fmla="*/ 296334 w 376767"/>
                  <a:gd name="connsiteY2" fmla="*/ 651933 h 651933"/>
                  <a:gd name="connsiteX3" fmla="*/ 376767 w 376767"/>
                  <a:gd name="connsiteY3" fmla="*/ 4233 h 651933"/>
                  <a:gd name="connsiteX4" fmla="*/ 0 w 376767"/>
                  <a:gd name="connsiteY4" fmla="*/ 0 h 651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6767" h="651933">
                    <a:moveTo>
                      <a:pt x="0" y="0"/>
                    </a:moveTo>
                    <a:lnTo>
                      <a:pt x="84667" y="651933"/>
                    </a:lnTo>
                    <a:lnTo>
                      <a:pt x="296334" y="651933"/>
                    </a:lnTo>
                    <a:lnTo>
                      <a:pt x="376767" y="42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167468" y="1524000"/>
                <a:ext cx="457199" cy="67733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683725" y="721836"/>
              <a:ext cx="416465" cy="374598"/>
              <a:chOff x="2305605" y="928114"/>
              <a:chExt cx="588397" cy="443486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2305605" y="1130300"/>
                <a:ext cx="588397" cy="1058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Block Arc 93"/>
              <p:cNvSpPr/>
              <p:nvPr/>
            </p:nvSpPr>
            <p:spPr>
              <a:xfrm>
                <a:off x="2305605" y="928114"/>
                <a:ext cx="588397" cy="320237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Block Arc 96"/>
              <p:cNvSpPr/>
              <p:nvPr/>
            </p:nvSpPr>
            <p:spPr>
              <a:xfrm rot="10800000">
                <a:off x="2321937" y="1178686"/>
                <a:ext cx="560505" cy="192914"/>
              </a:xfrm>
              <a:prstGeom prst="blockArc">
                <a:avLst>
                  <a:gd name="adj1" fmla="val 10800000"/>
                  <a:gd name="adj2" fmla="val 21599999"/>
                  <a:gd name="adj3" fmla="val 50000"/>
                </a:avLst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40000" dist="23000" dir="108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" name="&quot;No&quot; Symbol 2"/>
            <p:cNvSpPr>
              <a:spLocks noChangeAspect="1"/>
            </p:cNvSpPr>
            <p:nvPr/>
          </p:nvSpPr>
          <p:spPr>
            <a:xfrm>
              <a:off x="618068" y="389516"/>
              <a:ext cx="790772" cy="790772"/>
            </a:xfrm>
            <a:prstGeom prst="noSmoking">
              <a:avLst>
                <a:gd name="adj" fmla="val 2629"/>
              </a:avLst>
            </a:prstGeom>
            <a:solidFill>
              <a:srgbClr val="800040"/>
            </a:solidFill>
            <a:ln>
              <a:solidFill>
                <a:srgbClr val="80004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856675" y="2400300"/>
            <a:ext cx="492366" cy="461665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2400" dirty="0" smtClean="0">
                <a:latin typeface="Wingdings"/>
                <a:ea typeface="Wingdings"/>
                <a:cs typeface="Wingdings"/>
              </a:rPr>
              <a:t></a:t>
            </a:r>
            <a:endParaRPr lang="en-US" sz="2400" dirty="0">
              <a:latin typeface="Wingdings" charset="2"/>
              <a:cs typeface="Wingdings" charset="2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263900" y="389516"/>
            <a:ext cx="3441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Sign Symbols</a:t>
            </a:r>
          </a:p>
          <a:p>
            <a:pPr algn="ctr"/>
            <a:r>
              <a:rPr lang="en-US" sz="1400" dirty="0" smtClean="0"/>
              <a:t>Please Refer to the Chemical Safety Signage Guide to determine the use for each symbol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Only a maximum of eight symbols per page, if more than eight are needed, then use separate pages 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Use the Check Mark for the necessary Chemical Categories.</a:t>
            </a:r>
            <a:endParaRPr lang="en-US" sz="1400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4709925" y="4755821"/>
            <a:ext cx="1428812" cy="1371600"/>
            <a:chOff x="2714594" y="7646256"/>
            <a:chExt cx="1428812" cy="1371600"/>
          </a:xfrm>
        </p:grpSpPr>
        <p:sp>
          <p:nvSpPr>
            <p:cNvPr id="140" name="Rectangle 139"/>
            <p:cNvSpPr/>
            <p:nvPr/>
          </p:nvSpPr>
          <p:spPr>
            <a:xfrm>
              <a:off x="2743200" y="7646256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714594" y="8432440"/>
              <a:ext cx="14288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/>
                <a:t>CHEMICAL STORAGE AREA</a:t>
              </a:r>
              <a:endParaRPr lang="en-US" sz="1500" b="1" dirty="0"/>
            </a:p>
          </p:txBody>
        </p:sp>
        <p:sp>
          <p:nvSpPr>
            <p:cNvPr id="124" name="Can 123"/>
            <p:cNvSpPr>
              <a:spLocks noChangeAspect="1"/>
            </p:cNvSpPr>
            <p:nvPr/>
          </p:nvSpPr>
          <p:spPr>
            <a:xfrm>
              <a:off x="3156791" y="7718862"/>
              <a:ext cx="540048" cy="754416"/>
            </a:xfrm>
            <a:prstGeom prst="can">
              <a:avLst>
                <a:gd name="adj" fmla="val 17222"/>
              </a:avLst>
            </a:prstGeom>
            <a:gradFill flip="none" rotWithShape="1">
              <a:gsLst>
                <a:gs pos="0">
                  <a:srgbClr val="FFFF00"/>
                </a:gs>
                <a:gs pos="100000">
                  <a:schemeClr val="bg1"/>
                </a:gs>
              </a:gsLst>
              <a:lin ang="16200000" scaled="0"/>
              <a:tileRect/>
            </a:gra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Can 124"/>
            <p:cNvSpPr/>
            <p:nvPr/>
          </p:nvSpPr>
          <p:spPr>
            <a:xfrm>
              <a:off x="3474819" y="7728493"/>
              <a:ext cx="118011" cy="62029"/>
            </a:xfrm>
            <a:prstGeom prst="can">
              <a:avLst>
                <a:gd name="adj" fmla="val 4186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Block Arc 129"/>
            <p:cNvSpPr/>
            <p:nvPr/>
          </p:nvSpPr>
          <p:spPr>
            <a:xfrm flipV="1">
              <a:off x="3152790" y="7717279"/>
              <a:ext cx="544368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Block Arc 141"/>
            <p:cNvSpPr/>
            <p:nvPr/>
          </p:nvSpPr>
          <p:spPr>
            <a:xfrm flipV="1">
              <a:off x="3148521" y="7901430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" name="Block Arc 142"/>
            <p:cNvSpPr/>
            <p:nvPr/>
          </p:nvSpPr>
          <p:spPr>
            <a:xfrm flipV="1">
              <a:off x="3151696" y="8152255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4" name="Block Arc 143"/>
            <p:cNvSpPr/>
            <p:nvPr/>
          </p:nvSpPr>
          <p:spPr>
            <a:xfrm flipV="1">
              <a:off x="3148521" y="8368155"/>
              <a:ext cx="557784" cy="109095"/>
            </a:xfrm>
            <a:prstGeom prst="blockArc">
              <a:avLst>
                <a:gd name="adj1" fmla="val 10800000"/>
                <a:gd name="adj2" fmla="val 19782"/>
                <a:gd name="adj3" fmla="val 13365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709925" y="6205714"/>
            <a:ext cx="1371600" cy="1371600"/>
            <a:chOff x="4709925" y="6205714"/>
            <a:chExt cx="1371600" cy="1371600"/>
          </a:xfrm>
        </p:grpSpPr>
        <p:sp>
          <p:nvSpPr>
            <p:cNvPr id="167" name="Freeform 166"/>
            <p:cNvSpPr/>
            <p:nvPr/>
          </p:nvSpPr>
          <p:spPr>
            <a:xfrm>
              <a:off x="5076250" y="6332715"/>
              <a:ext cx="638950" cy="557932"/>
            </a:xfrm>
            <a:custGeom>
              <a:avLst/>
              <a:gdLst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76766 w 715433"/>
                <a:gd name="connsiteY10" fmla="*/ 152400 h 715433"/>
                <a:gd name="connsiteX11" fmla="*/ 234608 w 715433"/>
                <a:gd name="connsiteY11" fmla="*/ 191040 h 715433"/>
                <a:gd name="connsiteX12" fmla="*/ 118533 w 715433"/>
                <a:gd name="connsiteY12" fmla="*/ 313267 h 715433"/>
                <a:gd name="connsiteX13" fmla="*/ 152400 w 715433"/>
                <a:gd name="connsiteY13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234608 w 715433"/>
                <a:gd name="connsiteY10" fmla="*/ 191040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118533 w 715433"/>
                <a:gd name="connsiteY10" fmla="*/ 313267 h 715433"/>
                <a:gd name="connsiteX11" fmla="*/ 152400 w 715433"/>
                <a:gd name="connsiteY11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2582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5433"/>
                <a:gd name="connsiteY0" fmla="*/ 694267 h 715433"/>
                <a:gd name="connsiteX1" fmla="*/ 67733 w 715433"/>
                <a:gd name="connsiteY1" fmla="*/ 694267 h 715433"/>
                <a:gd name="connsiteX2" fmla="*/ 0 w 715433"/>
                <a:gd name="connsiteY2" fmla="*/ 279400 h 715433"/>
                <a:gd name="connsiteX3" fmla="*/ 88900 w 715433"/>
                <a:gd name="connsiteY3" fmla="*/ 84667 h 715433"/>
                <a:gd name="connsiteX4" fmla="*/ 351366 w 715433"/>
                <a:gd name="connsiteY4" fmla="*/ 0 h 715433"/>
                <a:gd name="connsiteX5" fmla="*/ 626533 w 715433"/>
                <a:gd name="connsiteY5" fmla="*/ 84667 h 715433"/>
                <a:gd name="connsiteX6" fmla="*/ 715433 w 715433"/>
                <a:gd name="connsiteY6" fmla="*/ 258233 h 715433"/>
                <a:gd name="connsiteX7" fmla="*/ 618066 w 715433"/>
                <a:gd name="connsiteY7" fmla="*/ 715433 h 715433"/>
                <a:gd name="connsiteX8" fmla="*/ 524933 w 715433"/>
                <a:gd name="connsiteY8" fmla="*/ 715433 h 715433"/>
                <a:gd name="connsiteX9" fmla="*/ 592666 w 715433"/>
                <a:gd name="connsiteY9" fmla="*/ 304800 h 715433"/>
                <a:gd name="connsiteX10" fmla="*/ 338666 w 715433"/>
                <a:gd name="connsiteY10" fmla="*/ 182033 h 715433"/>
                <a:gd name="connsiteX11" fmla="*/ 118533 w 715433"/>
                <a:gd name="connsiteY11" fmla="*/ 313267 h 715433"/>
                <a:gd name="connsiteX12" fmla="*/ 152400 w 715433"/>
                <a:gd name="connsiteY12" fmla="*/ 694267 h 715433"/>
                <a:gd name="connsiteX0" fmla="*/ 152400 w 716844"/>
                <a:gd name="connsiteY0" fmla="*/ 694267 h 715433"/>
                <a:gd name="connsiteX1" fmla="*/ 67733 w 716844"/>
                <a:gd name="connsiteY1" fmla="*/ 694267 h 715433"/>
                <a:gd name="connsiteX2" fmla="*/ 0 w 716844"/>
                <a:gd name="connsiteY2" fmla="*/ 279400 h 715433"/>
                <a:gd name="connsiteX3" fmla="*/ 88900 w 716844"/>
                <a:gd name="connsiteY3" fmla="*/ 84667 h 715433"/>
                <a:gd name="connsiteX4" fmla="*/ 351366 w 716844"/>
                <a:gd name="connsiteY4" fmla="*/ 0 h 715433"/>
                <a:gd name="connsiteX5" fmla="*/ 626533 w 716844"/>
                <a:gd name="connsiteY5" fmla="*/ 84667 h 715433"/>
                <a:gd name="connsiteX6" fmla="*/ 715433 w 716844"/>
                <a:gd name="connsiteY6" fmla="*/ 258233 h 715433"/>
                <a:gd name="connsiteX7" fmla="*/ 618066 w 716844"/>
                <a:gd name="connsiteY7" fmla="*/ 715433 h 715433"/>
                <a:gd name="connsiteX8" fmla="*/ 524933 w 716844"/>
                <a:gd name="connsiteY8" fmla="*/ 715433 h 715433"/>
                <a:gd name="connsiteX9" fmla="*/ 592666 w 716844"/>
                <a:gd name="connsiteY9" fmla="*/ 304800 h 715433"/>
                <a:gd name="connsiteX10" fmla="*/ 338666 w 716844"/>
                <a:gd name="connsiteY10" fmla="*/ 182033 h 715433"/>
                <a:gd name="connsiteX11" fmla="*/ 118533 w 716844"/>
                <a:gd name="connsiteY11" fmla="*/ 313267 h 715433"/>
                <a:gd name="connsiteX12" fmla="*/ 152400 w 716844"/>
                <a:gd name="connsiteY12" fmla="*/ 694267 h 715433"/>
                <a:gd name="connsiteX0" fmla="*/ 171450 w 716844"/>
                <a:gd name="connsiteY0" fmla="*/ 700617 h 715433"/>
                <a:gd name="connsiteX1" fmla="*/ 67733 w 716844"/>
                <a:gd name="connsiteY1" fmla="*/ 694267 h 715433"/>
                <a:gd name="connsiteX2" fmla="*/ 0 w 716844"/>
                <a:gd name="connsiteY2" fmla="*/ 279400 h 715433"/>
                <a:gd name="connsiteX3" fmla="*/ 88900 w 716844"/>
                <a:gd name="connsiteY3" fmla="*/ 84667 h 715433"/>
                <a:gd name="connsiteX4" fmla="*/ 351366 w 716844"/>
                <a:gd name="connsiteY4" fmla="*/ 0 h 715433"/>
                <a:gd name="connsiteX5" fmla="*/ 626533 w 716844"/>
                <a:gd name="connsiteY5" fmla="*/ 84667 h 715433"/>
                <a:gd name="connsiteX6" fmla="*/ 715433 w 716844"/>
                <a:gd name="connsiteY6" fmla="*/ 258233 h 715433"/>
                <a:gd name="connsiteX7" fmla="*/ 618066 w 716844"/>
                <a:gd name="connsiteY7" fmla="*/ 715433 h 715433"/>
                <a:gd name="connsiteX8" fmla="*/ 524933 w 716844"/>
                <a:gd name="connsiteY8" fmla="*/ 715433 h 715433"/>
                <a:gd name="connsiteX9" fmla="*/ 592666 w 716844"/>
                <a:gd name="connsiteY9" fmla="*/ 304800 h 715433"/>
                <a:gd name="connsiteX10" fmla="*/ 338666 w 716844"/>
                <a:gd name="connsiteY10" fmla="*/ 182033 h 715433"/>
                <a:gd name="connsiteX11" fmla="*/ 118533 w 716844"/>
                <a:gd name="connsiteY11" fmla="*/ 313267 h 715433"/>
                <a:gd name="connsiteX12" fmla="*/ 171450 w 716844"/>
                <a:gd name="connsiteY12" fmla="*/ 700617 h 715433"/>
                <a:gd name="connsiteX0" fmla="*/ 171450 w 716844"/>
                <a:gd name="connsiteY0" fmla="*/ 700617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71450 w 716844"/>
                <a:gd name="connsiteY13" fmla="*/ 700617 h 715433"/>
                <a:gd name="connsiteX0" fmla="*/ 165100 w 716844"/>
                <a:gd name="connsiteY0" fmla="*/ 70379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703792 h 715433"/>
                <a:gd name="connsiteX0" fmla="*/ 165100 w 716844"/>
                <a:gd name="connsiteY0" fmla="*/ 70498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704982 h 715433"/>
                <a:gd name="connsiteX0" fmla="*/ 165100 w 716844"/>
                <a:gd name="connsiteY0" fmla="*/ 692282 h 715433"/>
                <a:gd name="connsiteX1" fmla="*/ 67733 w 716844"/>
                <a:gd name="connsiteY1" fmla="*/ 694267 h 715433"/>
                <a:gd name="connsiteX2" fmla="*/ 67732 w 716844"/>
                <a:gd name="connsiteY2" fmla="*/ 695325 h 715433"/>
                <a:gd name="connsiteX3" fmla="*/ 0 w 716844"/>
                <a:gd name="connsiteY3" fmla="*/ 279400 h 715433"/>
                <a:gd name="connsiteX4" fmla="*/ 88900 w 716844"/>
                <a:gd name="connsiteY4" fmla="*/ 84667 h 715433"/>
                <a:gd name="connsiteX5" fmla="*/ 351366 w 716844"/>
                <a:gd name="connsiteY5" fmla="*/ 0 h 715433"/>
                <a:gd name="connsiteX6" fmla="*/ 626533 w 716844"/>
                <a:gd name="connsiteY6" fmla="*/ 84667 h 715433"/>
                <a:gd name="connsiteX7" fmla="*/ 715433 w 716844"/>
                <a:gd name="connsiteY7" fmla="*/ 258233 h 715433"/>
                <a:gd name="connsiteX8" fmla="*/ 618066 w 716844"/>
                <a:gd name="connsiteY8" fmla="*/ 715433 h 715433"/>
                <a:gd name="connsiteX9" fmla="*/ 524933 w 716844"/>
                <a:gd name="connsiteY9" fmla="*/ 715433 h 715433"/>
                <a:gd name="connsiteX10" fmla="*/ 592666 w 716844"/>
                <a:gd name="connsiteY10" fmla="*/ 304800 h 715433"/>
                <a:gd name="connsiteX11" fmla="*/ 338666 w 716844"/>
                <a:gd name="connsiteY11" fmla="*/ 182033 h 715433"/>
                <a:gd name="connsiteX12" fmla="*/ 118533 w 716844"/>
                <a:gd name="connsiteY12" fmla="*/ 313267 h 715433"/>
                <a:gd name="connsiteX13" fmla="*/ 165100 w 716844"/>
                <a:gd name="connsiteY13" fmla="*/ 692282 h 715433"/>
                <a:gd name="connsiteX0" fmla="*/ 165100 w 716844"/>
                <a:gd name="connsiteY0" fmla="*/ 692282 h 717903"/>
                <a:gd name="connsiteX1" fmla="*/ 67733 w 716844"/>
                <a:gd name="connsiteY1" fmla="*/ 694267 h 717903"/>
                <a:gd name="connsiteX2" fmla="*/ 67732 w 716844"/>
                <a:gd name="connsiteY2" fmla="*/ 695325 h 717903"/>
                <a:gd name="connsiteX3" fmla="*/ 0 w 716844"/>
                <a:gd name="connsiteY3" fmla="*/ 279400 h 717903"/>
                <a:gd name="connsiteX4" fmla="*/ 88900 w 716844"/>
                <a:gd name="connsiteY4" fmla="*/ 84667 h 717903"/>
                <a:gd name="connsiteX5" fmla="*/ 351366 w 716844"/>
                <a:gd name="connsiteY5" fmla="*/ 0 h 717903"/>
                <a:gd name="connsiteX6" fmla="*/ 626533 w 716844"/>
                <a:gd name="connsiteY6" fmla="*/ 84667 h 717903"/>
                <a:gd name="connsiteX7" fmla="*/ 715433 w 716844"/>
                <a:gd name="connsiteY7" fmla="*/ 258233 h 717903"/>
                <a:gd name="connsiteX8" fmla="*/ 618066 w 716844"/>
                <a:gd name="connsiteY8" fmla="*/ 715433 h 717903"/>
                <a:gd name="connsiteX9" fmla="*/ 524933 w 716844"/>
                <a:gd name="connsiteY9" fmla="*/ 715433 h 717903"/>
                <a:gd name="connsiteX10" fmla="*/ 521757 w 716844"/>
                <a:gd name="connsiteY10" fmla="*/ 717550 h 717903"/>
                <a:gd name="connsiteX11" fmla="*/ 592666 w 716844"/>
                <a:gd name="connsiteY11" fmla="*/ 304800 h 717903"/>
                <a:gd name="connsiteX12" fmla="*/ 338666 w 716844"/>
                <a:gd name="connsiteY12" fmla="*/ 182033 h 717903"/>
                <a:gd name="connsiteX13" fmla="*/ 118533 w 716844"/>
                <a:gd name="connsiteY13" fmla="*/ 313267 h 717903"/>
                <a:gd name="connsiteX14" fmla="*/ 165100 w 716844"/>
                <a:gd name="connsiteY14" fmla="*/ 692282 h 717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6844" h="717903">
                  <a:moveTo>
                    <a:pt x="165100" y="692282"/>
                  </a:moveTo>
                  <a:lnTo>
                    <a:pt x="67733" y="694267"/>
                  </a:lnTo>
                  <a:cubicBezTo>
                    <a:pt x="67733" y="693561"/>
                    <a:pt x="67732" y="696031"/>
                    <a:pt x="67732" y="695325"/>
                  </a:cubicBezTo>
                  <a:lnTo>
                    <a:pt x="0" y="279400"/>
                  </a:lnTo>
                  <a:cubicBezTo>
                    <a:pt x="3528" y="177800"/>
                    <a:pt x="30339" y="131234"/>
                    <a:pt x="88900" y="84667"/>
                  </a:cubicBezTo>
                  <a:cubicBezTo>
                    <a:pt x="147461" y="38100"/>
                    <a:pt x="261761" y="0"/>
                    <a:pt x="351366" y="0"/>
                  </a:cubicBezTo>
                  <a:cubicBezTo>
                    <a:pt x="440971" y="0"/>
                    <a:pt x="565855" y="41628"/>
                    <a:pt x="626533" y="84667"/>
                  </a:cubicBezTo>
                  <a:cubicBezTo>
                    <a:pt x="687211" y="127706"/>
                    <a:pt x="716844" y="153105"/>
                    <a:pt x="715433" y="258233"/>
                  </a:cubicBezTo>
                  <a:lnTo>
                    <a:pt x="618066" y="715433"/>
                  </a:lnTo>
                  <a:lnTo>
                    <a:pt x="524933" y="715433"/>
                  </a:lnTo>
                  <a:cubicBezTo>
                    <a:pt x="524933" y="715080"/>
                    <a:pt x="521757" y="717903"/>
                    <a:pt x="521757" y="717550"/>
                  </a:cubicBezTo>
                  <a:lnTo>
                    <a:pt x="592666" y="304800"/>
                  </a:lnTo>
                  <a:cubicBezTo>
                    <a:pt x="561622" y="228600"/>
                    <a:pt x="417688" y="180622"/>
                    <a:pt x="338666" y="182033"/>
                  </a:cubicBezTo>
                  <a:cubicBezTo>
                    <a:pt x="259644" y="183444"/>
                    <a:pt x="149577" y="240595"/>
                    <a:pt x="118533" y="313267"/>
                  </a:cubicBezTo>
                  <a:lnTo>
                    <a:pt x="165100" y="692282"/>
                  </a:lnTo>
                  <a:close/>
                </a:path>
              </a:pathLst>
            </a:custGeom>
            <a:gradFill flip="none" rotWithShape="1">
              <a:gsLst>
                <a:gs pos="3500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Parallelogram 170"/>
            <p:cNvSpPr/>
            <p:nvPr/>
          </p:nvSpPr>
          <p:spPr>
            <a:xfrm rot="161998">
              <a:off x="5515894" y="6832739"/>
              <a:ext cx="121617" cy="177661"/>
            </a:xfrm>
            <a:prstGeom prst="parallelogram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Parallelogram 171"/>
            <p:cNvSpPr/>
            <p:nvPr/>
          </p:nvSpPr>
          <p:spPr>
            <a:xfrm rot="21438002" flipH="1">
              <a:off x="5131013" y="6825337"/>
              <a:ext cx="121617" cy="177661"/>
            </a:xfrm>
            <a:prstGeom prst="parallelogram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709925" y="6205714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709925" y="6991898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MAGNETIC FIELD</a:t>
              </a:r>
              <a:endParaRPr lang="en-US" sz="1600" b="1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247994" y="6204847"/>
            <a:ext cx="1371600" cy="1371600"/>
            <a:chOff x="2743200" y="7713603"/>
            <a:chExt cx="1371600" cy="1371600"/>
          </a:xfrm>
        </p:grpSpPr>
        <p:sp>
          <p:nvSpPr>
            <p:cNvPr id="120" name="Rectangle 119"/>
            <p:cNvSpPr/>
            <p:nvPr/>
          </p:nvSpPr>
          <p:spPr>
            <a:xfrm>
              <a:off x="2743200" y="771360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43200" y="8500427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CANCER HAZARD</a:t>
              </a:r>
              <a:endParaRPr lang="en-US" sz="1600" b="1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031067" y="7809474"/>
              <a:ext cx="739043" cy="707886"/>
            </a:xfrm>
            <a:prstGeom prst="rect">
              <a:avLst/>
            </a:prstGeom>
            <a:noFill/>
            <a:effectLst>
              <a:glow rad="101600">
                <a:srgbClr val="800040">
                  <a:alpha val="75000"/>
                </a:srgbClr>
              </a:glow>
            </a:effectLst>
          </p:spPr>
          <p:txBody>
            <a:bodyPr wrap="square" rtlCol="0">
              <a:spAutoFit/>
              <a:scene3d>
                <a:camera prst="orthographicFront">
                  <a:rot lat="0" lon="1200000" rev="0"/>
                </a:camera>
                <a:lightRig rig="threePt" dir="t"/>
              </a:scene3d>
            </a:bodyPr>
            <a:lstStyle/>
            <a:p>
              <a:pPr algn="ctr"/>
              <a:r>
                <a:rPr lang="en-US" sz="4000" dirty="0" smtClean="0"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OCR A Std"/>
                  <a:cs typeface="OCR A Std"/>
                </a:rPr>
                <a:t>C</a:t>
              </a:r>
              <a:endParaRPr lang="en-US" sz="4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OCR A Std"/>
                <a:cs typeface="OCR A Std"/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>
              <a:off x="3071686" y="7869415"/>
              <a:ext cx="718740" cy="597251"/>
            </a:xfrm>
            <a:prstGeom prst="hexagon">
              <a:avLst/>
            </a:prstGeom>
            <a:noFill/>
            <a:ln w="635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798035" y="1800129"/>
            <a:ext cx="1371600" cy="1378989"/>
            <a:chOff x="1798035" y="1800129"/>
            <a:chExt cx="1371600" cy="1378989"/>
          </a:xfrm>
        </p:grpSpPr>
        <p:sp>
          <p:nvSpPr>
            <p:cNvPr id="106" name="TextBox 105"/>
            <p:cNvSpPr txBox="1"/>
            <p:nvPr/>
          </p:nvSpPr>
          <p:spPr>
            <a:xfrm>
              <a:off x="1798035" y="2686675"/>
              <a:ext cx="1371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 smtClean="0"/>
                <a:t>LAB COAT REQUIRED</a:t>
              </a:r>
              <a:endParaRPr lang="en-US" sz="1300" b="1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798035" y="1800129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074970" y="1898400"/>
              <a:ext cx="816841" cy="736925"/>
              <a:chOff x="2074970" y="1898400"/>
              <a:chExt cx="816841" cy="736925"/>
            </a:xfrm>
          </p:grpSpPr>
          <p:sp>
            <p:nvSpPr>
              <p:cNvPr id="115" name="Right Triangle 114"/>
              <p:cNvSpPr/>
              <p:nvPr/>
            </p:nvSpPr>
            <p:spPr>
              <a:xfrm flipH="1">
                <a:off x="2483954" y="1915798"/>
                <a:ext cx="221843" cy="406246"/>
              </a:xfrm>
              <a:prstGeom prst="rtTriangl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ight Triangle 115"/>
              <p:cNvSpPr/>
              <p:nvPr/>
            </p:nvSpPr>
            <p:spPr>
              <a:xfrm>
                <a:off x="2264016" y="1923878"/>
                <a:ext cx="218073" cy="391563"/>
              </a:xfrm>
              <a:prstGeom prst="rtTriangl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635000"/>
              </a:effectLst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2074970" y="1917414"/>
                <a:ext cx="816841" cy="717911"/>
              </a:xfrm>
              <a:custGeom>
                <a:avLst/>
                <a:gdLst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577850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577850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320614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282950"/>
                  <a:gd name="connsiteY0" fmla="*/ 12700 h 1473200"/>
                  <a:gd name="connsiteX1" fmla="*/ 0 w 3282950"/>
                  <a:gd name="connsiteY1" fmla="*/ 590550 h 1473200"/>
                  <a:gd name="connsiteX2" fmla="*/ 222250 w 3282950"/>
                  <a:gd name="connsiteY2" fmla="*/ 800100 h 1473200"/>
                  <a:gd name="connsiteX3" fmla="*/ 444500 w 3282950"/>
                  <a:gd name="connsiteY3" fmla="*/ 596900 h 1473200"/>
                  <a:gd name="connsiteX4" fmla="*/ 234950 w 3282950"/>
                  <a:gd name="connsiteY4" fmla="*/ 1473200 h 1473200"/>
                  <a:gd name="connsiteX5" fmla="*/ 3054350 w 3282950"/>
                  <a:gd name="connsiteY5" fmla="*/ 1466850 h 1473200"/>
                  <a:gd name="connsiteX6" fmla="*/ 2838450 w 3282950"/>
                  <a:gd name="connsiteY6" fmla="*/ 590550 h 1473200"/>
                  <a:gd name="connsiteX7" fmla="*/ 3060700 w 3282950"/>
                  <a:gd name="connsiteY7" fmla="*/ 787400 h 1473200"/>
                  <a:gd name="connsiteX8" fmla="*/ 3282950 w 3282950"/>
                  <a:gd name="connsiteY8" fmla="*/ 320614 h 1473200"/>
                  <a:gd name="connsiteX9" fmla="*/ 2774950 w 3282950"/>
                  <a:gd name="connsiteY9" fmla="*/ 0 h 1473200"/>
                  <a:gd name="connsiteX10" fmla="*/ 2762250 w 3282950"/>
                  <a:gd name="connsiteY10" fmla="*/ 323850 h 1473200"/>
                  <a:gd name="connsiteX11" fmla="*/ 2520950 w 3282950"/>
                  <a:gd name="connsiteY11" fmla="*/ 234950 h 1473200"/>
                  <a:gd name="connsiteX12" fmla="*/ 2527300 w 3282950"/>
                  <a:gd name="connsiteY12" fmla="*/ 463550 h 1473200"/>
                  <a:gd name="connsiteX13" fmla="*/ 1657350 w 3282950"/>
                  <a:gd name="connsiteY13" fmla="*/ 869950 h 1473200"/>
                  <a:gd name="connsiteX14" fmla="*/ 755650 w 3282950"/>
                  <a:gd name="connsiteY14" fmla="*/ 482600 h 1473200"/>
                  <a:gd name="connsiteX15" fmla="*/ 762000 w 3282950"/>
                  <a:gd name="connsiteY15" fmla="*/ 254000 h 1473200"/>
                  <a:gd name="connsiteX16" fmla="*/ 514350 w 3282950"/>
                  <a:gd name="connsiteY16" fmla="*/ 323850 h 1473200"/>
                  <a:gd name="connsiteX17" fmla="*/ 488950 w 3282950"/>
                  <a:gd name="connsiteY17" fmla="*/ 12700 h 1473200"/>
                  <a:gd name="connsiteX0" fmla="*/ 488950 w 3443509"/>
                  <a:gd name="connsiteY0" fmla="*/ 12700 h 1473200"/>
                  <a:gd name="connsiteX1" fmla="*/ 0 w 3443509"/>
                  <a:gd name="connsiteY1" fmla="*/ 590550 h 1473200"/>
                  <a:gd name="connsiteX2" fmla="*/ 222250 w 3443509"/>
                  <a:gd name="connsiteY2" fmla="*/ 800100 h 1473200"/>
                  <a:gd name="connsiteX3" fmla="*/ 444500 w 3443509"/>
                  <a:gd name="connsiteY3" fmla="*/ 596900 h 1473200"/>
                  <a:gd name="connsiteX4" fmla="*/ 234950 w 3443509"/>
                  <a:gd name="connsiteY4" fmla="*/ 1473200 h 1473200"/>
                  <a:gd name="connsiteX5" fmla="*/ 3054350 w 3443509"/>
                  <a:gd name="connsiteY5" fmla="*/ 1466850 h 1473200"/>
                  <a:gd name="connsiteX6" fmla="*/ 2838450 w 3443509"/>
                  <a:gd name="connsiteY6" fmla="*/ 590550 h 1473200"/>
                  <a:gd name="connsiteX7" fmla="*/ 3060700 w 3443509"/>
                  <a:gd name="connsiteY7" fmla="*/ 787400 h 1473200"/>
                  <a:gd name="connsiteX8" fmla="*/ 3443509 w 3443509"/>
                  <a:gd name="connsiteY8" fmla="*/ 787663 h 1473200"/>
                  <a:gd name="connsiteX9" fmla="*/ 3282950 w 3443509"/>
                  <a:gd name="connsiteY9" fmla="*/ 320614 h 1473200"/>
                  <a:gd name="connsiteX10" fmla="*/ 2774950 w 3443509"/>
                  <a:gd name="connsiteY10" fmla="*/ 0 h 1473200"/>
                  <a:gd name="connsiteX11" fmla="*/ 2762250 w 3443509"/>
                  <a:gd name="connsiteY11" fmla="*/ 323850 h 1473200"/>
                  <a:gd name="connsiteX12" fmla="*/ 2520950 w 3443509"/>
                  <a:gd name="connsiteY12" fmla="*/ 234950 h 1473200"/>
                  <a:gd name="connsiteX13" fmla="*/ 2527300 w 3443509"/>
                  <a:gd name="connsiteY13" fmla="*/ 463550 h 1473200"/>
                  <a:gd name="connsiteX14" fmla="*/ 1657350 w 3443509"/>
                  <a:gd name="connsiteY14" fmla="*/ 869950 h 1473200"/>
                  <a:gd name="connsiteX15" fmla="*/ 755650 w 3443509"/>
                  <a:gd name="connsiteY15" fmla="*/ 482600 h 1473200"/>
                  <a:gd name="connsiteX16" fmla="*/ 762000 w 3443509"/>
                  <a:gd name="connsiteY16" fmla="*/ 254000 h 1473200"/>
                  <a:gd name="connsiteX17" fmla="*/ 514350 w 3443509"/>
                  <a:gd name="connsiteY17" fmla="*/ 323850 h 1473200"/>
                  <a:gd name="connsiteX18" fmla="*/ 488950 w 3443509"/>
                  <a:gd name="connsiteY18" fmla="*/ 12700 h 1473200"/>
                  <a:gd name="connsiteX0" fmla="*/ 488950 w 3443509"/>
                  <a:gd name="connsiteY0" fmla="*/ 12700 h 1473200"/>
                  <a:gd name="connsiteX1" fmla="*/ 0 w 3443509"/>
                  <a:gd name="connsiteY1" fmla="*/ 590550 h 1473200"/>
                  <a:gd name="connsiteX2" fmla="*/ 222250 w 3443509"/>
                  <a:gd name="connsiteY2" fmla="*/ 800100 h 1473200"/>
                  <a:gd name="connsiteX3" fmla="*/ 444500 w 3443509"/>
                  <a:gd name="connsiteY3" fmla="*/ 596900 h 1473200"/>
                  <a:gd name="connsiteX4" fmla="*/ 234950 w 3443509"/>
                  <a:gd name="connsiteY4" fmla="*/ 1473200 h 1473200"/>
                  <a:gd name="connsiteX5" fmla="*/ 3054350 w 3443509"/>
                  <a:gd name="connsiteY5" fmla="*/ 1466850 h 1473200"/>
                  <a:gd name="connsiteX6" fmla="*/ 2838450 w 3443509"/>
                  <a:gd name="connsiteY6" fmla="*/ 590550 h 1473200"/>
                  <a:gd name="connsiteX7" fmla="*/ 3060700 w 3443509"/>
                  <a:gd name="connsiteY7" fmla="*/ 787400 h 1473200"/>
                  <a:gd name="connsiteX8" fmla="*/ 3443509 w 3443509"/>
                  <a:gd name="connsiteY8" fmla="*/ 787663 h 1473200"/>
                  <a:gd name="connsiteX9" fmla="*/ 3282950 w 3443509"/>
                  <a:gd name="connsiteY9" fmla="*/ 320614 h 1473200"/>
                  <a:gd name="connsiteX10" fmla="*/ 2774950 w 3443509"/>
                  <a:gd name="connsiteY10" fmla="*/ 0 h 1473200"/>
                  <a:gd name="connsiteX11" fmla="*/ 2762250 w 3443509"/>
                  <a:gd name="connsiteY11" fmla="*/ 323850 h 1473200"/>
                  <a:gd name="connsiteX12" fmla="*/ 2520950 w 3443509"/>
                  <a:gd name="connsiteY12" fmla="*/ 234950 h 1473200"/>
                  <a:gd name="connsiteX13" fmla="*/ 2527300 w 3443509"/>
                  <a:gd name="connsiteY13" fmla="*/ 463550 h 1473200"/>
                  <a:gd name="connsiteX14" fmla="*/ 1657350 w 3443509"/>
                  <a:gd name="connsiteY14" fmla="*/ 869950 h 1473200"/>
                  <a:gd name="connsiteX15" fmla="*/ 755650 w 3443509"/>
                  <a:gd name="connsiteY15" fmla="*/ 482600 h 1473200"/>
                  <a:gd name="connsiteX16" fmla="*/ 762000 w 3443509"/>
                  <a:gd name="connsiteY16" fmla="*/ 254000 h 1473200"/>
                  <a:gd name="connsiteX17" fmla="*/ 514350 w 3443509"/>
                  <a:gd name="connsiteY17" fmla="*/ 323850 h 1473200"/>
                  <a:gd name="connsiteX18" fmla="*/ 488950 w 3443509"/>
                  <a:gd name="connsiteY18" fmla="*/ 12700 h 1473200"/>
                  <a:gd name="connsiteX0" fmla="*/ 488950 w 3505910"/>
                  <a:gd name="connsiteY0" fmla="*/ 12700 h 1473200"/>
                  <a:gd name="connsiteX1" fmla="*/ 0 w 3505910"/>
                  <a:gd name="connsiteY1" fmla="*/ 590550 h 1473200"/>
                  <a:gd name="connsiteX2" fmla="*/ 222250 w 3505910"/>
                  <a:gd name="connsiteY2" fmla="*/ 800100 h 1473200"/>
                  <a:gd name="connsiteX3" fmla="*/ 444500 w 3505910"/>
                  <a:gd name="connsiteY3" fmla="*/ 596900 h 1473200"/>
                  <a:gd name="connsiteX4" fmla="*/ 234950 w 3505910"/>
                  <a:gd name="connsiteY4" fmla="*/ 1473200 h 1473200"/>
                  <a:gd name="connsiteX5" fmla="*/ 3054350 w 3505910"/>
                  <a:gd name="connsiteY5" fmla="*/ 1466850 h 1473200"/>
                  <a:gd name="connsiteX6" fmla="*/ 2838450 w 3505910"/>
                  <a:gd name="connsiteY6" fmla="*/ 590550 h 1473200"/>
                  <a:gd name="connsiteX7" fmla="*/ 3060700 w 3505910"/>
                  <a:gd name="connsiteY7" fmla="*/ 787400 h 1473200"/>
                  <a:gd name="connsiteX8" fmla="*/ 3443509 w 3505910"/>
                  <a:gd name="connsiteY8" fmla="*/ 787663 h 1473200"/>
                  <a:gd name="connsiteX9" fmla="*/ 3174678 w 3505910"/>
                  <a:gd name="connsiteY9" fmla="*/ 520684 h 1473200"/>
                  <a:gd name="connsiteX10" fmla="*/ 3282950 w 3505910"/>
                  <a:gd name="connsiteY10" fmla="*/ 320614 h 1473200"/>
                  <a:gd name="connsiteX11" fmla="*/ 2774950 w 3505910"/>
                  <a:gd name="connsiteY11" fmla="*/ 0 h 1473200"/>
                  <a:gd name="connsiteX12" fmla="*/ 2762250 w 3505910"/>
                  <a:gd name="connsiteY12" fmla="*/ 323850 h 1473200"/>
                  <a:gd name="connsiteX13" fmla="*/ 2520950 w 3505910"/>
                  <a:gd name="connsiteY13" fmla="*/ 234950 h 1473200"/>
                  <a:gd name="connsiteX14" fmla="*/ 2527300 w 3505910"/>
                  <a:gd name="connsiteY14" fmla="*/ 463550 h 1473200"/>
                  <a:gd name="connsiteX15" fmla="*/ 1657350 w 3505910"/>
                  <a:gd name="connsiteY15" fmla="*/ 869950 h 1473200"/>
                  <a:gd name="connsiteX16" fmla="*/ 755650 w 3505910"/>
                  <a:gd name="connsiteY16" fmla="*/ 482600 h 1473200"/>
                  <a:gd name="connsiteX17" fmla="*/ 762000 w 3505910"/>
                  <a:gd name="connsiteY17" fmla="*/ 254000 h 1473200"/>
                  <a:gd name="connsiteX18" fmla="*/ 514350 w 3505910"/>
                  <a:gd name="connsiteY18" fmla="*/ 323850 h 1473200"/>
                  <a:gd name="connsiteX19" fmla="*/ 488950 w 3505910"/>
                  <a:gd name="connsiteY19" fmla="*/ 12700 h 1473200"/>
                  <a:gd name="connsiteX0" fmla="*/ 488950 w 3505910"/>
                  <a:gd name="connsiteY0" fmla="*/ 12700 h 1473200"/>
                  <a:gd name="connsiteX1" fmla="*/ 0 w 3505910"/>
                  <a:gd name="connsiteY1" fmla="*/ 590550 h 1473200"/>
                  <a:gd name="connsiteX2" fmla="*/ 222250 w 3505910"/>
                  <a:gd name="connsiteY2" fmla="*/ 800100 h 1473200"/>
                  <a:gd name="connsiteX3" fmla="*/ 444500 w 3505910"/>
                  <a:gd name="connsiteY3" fmla="*/ 596900 h 1473200"/>
                  <a:gd name="connsiteX4" fmla="*/ 234950 w 3505910"/>
                  <a:gd name="connsiteY4" fmla="*/ 1473200 h 1473200"/>
                  <a:gd name="connsiteX5" fmla="*/ 3054350 w 3505910"/>
                  <a:gd name="connsiteY5" fmla="*/ 1466850 h 1473200"/>
                  <a:gd name="connsiteX6" fmla="*/ 2838450 w 3505910"/>
                  <a:gd name="connsiteY6" fmla="*/ 590550 h 1473200"/>
                  <a:gd name="connsiteX7" fmla="*/ 3060700 w 3505910"/>
                  <a:gd name="connsiteY7" fmla="*/ 787400 h 1473200"/>
                  <a:gd name="connsiteX8" fmla="*/ 3443509 w 3505910"/>
                  <a:gd name="connsiteY8" fmla="*/ 581874 h 1473200"/>
                  <a:gd name="connsiteX9" fmla="*/ 3174678 w 3505910"/>
                  <a:gd name="connsiteY9" fmla="*/ 520684 h 1473200"/>
                  <a:gd name="connsiteX10" fmla="*/ 3282950 w 3505910"/>
                  <a:gd name="connsiteY10" fmla="*/ 320614 h 1473200"/>
                  <a:gd name="connsiteX11" fmla="*/ 2774950 w 3505910"/>
                  <a:gd name="connsiteY11" fmla="*/ 0 h 1473200"/>
                  <a:gd name="connsiteX12" fmla="*/ 2762250 w 3505910"/>
                  <a:gd name="connsiteY12" fmla="*/ 323850 h 1473200"/>
                  <a:gd name="connsiteX13" fmla="*/ 2520950 w 3505910"/>
                  <a:gd name="connsiteY13" fmla="*/ 234950 h 1473200"/>
                  <a:gd name="connsiteX14" fmla="*/ 2527300 w 3505910"/>
                  <a:gd name="connsiteY14" fmla="*/ 463550 h 1473200"/>
                  <a:gd name="connsiteX15" fmla="*/ 1657350 w 3505910"/>
                  <a:gd name="connsiteY15" fmla="*/ 869950 h 1473200"/>
                  <a:gd name="connsiteX16" fmla="*/ 755650 w 3505910"/>
                  <a:gd name="connsiteY16" fmla="*/ 482600 h 1473200"/>
                  <a:gd name="connsiteX17" fmla="*/ 762000 w 3505910"/>
                  <a:gd name="connsiteY17" fmla="*/ 254000 h 1473200"/>
                  <a:gd name="connsiteX18" fmla="*/ 514350 w 3505910"/>
                  <a:gd name="connsiteY18" fmla="*/ 323850 h 1473200"/>
                  <a:gd name="connsiteX19" fmla="*/ 488950 w 3505910"/>
                  <a:gd name="connsiteY19" fmla="*/ 12700 h 1473200"/>
                  <a:gd name="connsiteX0" fmla="*/ 488950 w 3505910"/>
                  <a:gd name="connsiteY0" fmla="*/ 13340 h 1473840"/>
                  <a:gd name="connsiteX1" fmla="*/ 0 w 3505910"/>
                  <a:gd name="connsiteY1" fmla="*/ 591190 h 1473840"/>
                  <a:gd name="connsiteX2" fmla="*/ 222250 w 3505910"/>
                  <a:gd name="connsiteY2" fmla="*/ 800740 h 1473840"/>
                  <a:gd name="connsiteX3" fmla="*/ 444500 w 3505910"/>
                  <a:gd name="connsiteY3" fmla="*/ 597540 h 1473840"/>
                  <a:gd name="connsiteX4" fmla="*/ 234950 w 3505910"/>
                  <a:gd name="connsiteY4" fmla="*/ 1473840 h 1473840"/>
                  <a:gd name="connsiteX5" fmla="*/ 3054350 w 3505910"/>
                  <a:gd name="connsiteY5" fmla="*/ 1467490 h 1473840"/>
                  <a:gd name="connsiteX6" fmla="*/ 2838450 w 3505910"/>
                  <a:gd name="connsiteY6" fmla="*/ 591190 h 1473840"/>
                  <a:gd name="connsiteX7" fmla="*/ 3060700 w 3505910"/>
                  <a:gd name="connsiteY7" fmla="*/ 788040 h 1473840"/>
                  <a:gd name="connsiteX8" fmla="*/ 3443509 w 3505910"/>
                  <a:gd name="connsiteY8" fmla="*/ 582514 h 1473840"/>
                  <a:gd name="connsiteX9" fmla="*/ 3174678 w 3505910"/>
                  <a:gd name="connsiteY9" fmla="*/ 521324 h 1473840"/>
                  <a:gd name="connsiteX10" fmla="*/ 3282950 w 3505910"/>
                  <a:gd name="connsiteY10" fmla="*/ 321254 h 1473840"/>
                  <a:gd name="connsiteX11" fmla="*/ 3014383 w 3505910"/>
                  <a:gd name="connsiteY11" fmla="*/ 474991 h 1473840"/>
                  <a:gd name="connsiteX12" fmla="*/ 2774950 w 3505910"/>
                  <a:gd name="connsiteY12" fmla="*/ 640 h 1473840"/>
                  <a:gd name="connsiteX13" fmla="*/ 2762250 w 3505910"/>
                  <a:gd name="connsiteY13" fmla="*/ 324490 h 1473840"/>
                  <a:gd name="connsiteX14" fmla="*/ 2520950 w 3505910"/>
                  <a:gd name="connsiteY14" fmla="*/ 235590 h 1473840"/>
                  <a:gd name="connsiteX15" fmla="*/ 2527300 w 3505910"/>
                  <a:gd name="connsiteY15" fmla="*/ 464190 h 1473840"/>
                  <a:gd name="connsiteX16" fmla="*/ 1657350 w 3505910"/>
                  <a:gd name="connsiteY16" fmla="*/ 870590 h 1473840"/>
                  <a:gd name="connsiteX17" fmla="*/ 755650 w 3505910"/>
                  <a:gd name="connsiteY17" fmla="*/ 483240 h 1473840"/>
                  <a:gd name="connsiteX18" fmla="*/ 762000 w 3505910"/>
                  <a:gd name="connsiteY18" fmla="*/ 254640 h 1473840"/>
                  <a:gd name="connsiteX19" fmla="*/ 514350 w 3505910"/>
                  <a:gd name="connsiteY19" fmla="*/ 324490 h 1473840"/>
                  <a:gd name="connsiteX20" fmla="*/ 488950 w 3505910"/>
                  <a:gd name="connsiteY20" fmla="*/ 13340 h 1473840"/>
                  <a:gd name="connsiteX0" fmla="*/ 488950 w 3505910"/>
                  <a:gd name="connsiteY0" fmla="*/ 13340 h 1473840"/>
                  <a:gd name="connsiteX1" fmla="*/ 0 w 3505910"/>
                  <a:gd name="connsiteY1" fmla="*/ 591190 h 1473840"/>
                  <a:gd name="connsiteX2" fmla="*/ 222250 w 3505910"/>
                  <a:gd name="connsiteY2" fmla="*/ 800740 h 1473840"/>
                  <a:gd name="connsiteX3" fmla="*/ 444500 w 3505910"/>
                  <a:gd name="connsiteY3" fmla="*/ 597540 h 1473840"/>
                  <a:gd name="connsiteX4" fmla="*/ 234950 w 3505910"/>
                  <a:gd name="connsiteY4" fmla="*/ 1473840 h 1473840"/>
                  <a:gd name="connsiteX5" fmla="*/ 3054350 w 3505910"/>
                  <a:gd name="connsiteY5" fmla="*/ 1467490 h 1473840"/>
                  <a:gd name="connsiteX6" fmla="*/ 2838450 w 3505910"/>
                  <a:gd name="connsiteY6" fmla="*/ 591190 h 1473840"/>
                  <a:gd name="connsiteX7" fmla="*/ 3060700 w 3505910"/>
                  <a:gd name="connsiteY7" fmla="*/ 788040 h 1473840"/>
                  <a:gd name="connsiteX8" fmla="*/ 3443509 w 3505910"/>
                  <a:gd name="connsiteY8" fmla="*/ 582514 h 1473840"/>
                  <a:gd name="connsiteX9" fmla="*/ 3370000 w 3505910"/>
                  <a:gd name="connsiteY9" fmla="*/ 521324 h 1473840"/>
                  <a:gd name="connsiteX10" fmla="*/ 3282950 w 3505910"/>
                  <a:gd name="connsiteY10" fmla="*/ 321254 h 1473840"/>
                  <a:gd name="connsiteX11" fmla="*/ 3014383 w 3505910"/>
                  <a:gd name="connsiteY11" fmla="*/ 474991 h 1473840"/>
                  <a:gd name="connsiteX12" fmla="*/ 2774950 w 3505910"/>
                  <a:gd name="connsiteY12" fmla="*/ 640 h 1473840"/>
                  <a:gd name="connsiteX13" fmla="*/ 2762250 w 3505910"/>
                  <a:gd name="connsiteY13" fmla="*/ 324490 h 1473840"/>
                  <a:gd name="connsiteX14" fmla="*/ 2520950 w 3505910"/>
                  <a:gd name="connsiteY14" fmla="*/ 235590 h 1473840"/>
                  <a:gd name="connsiteX15" fmla="*/ 2527300 w 3505910"/>
                  <a:gd name="connsiteY15" fmla="*/ 464190 h 1473840"/>
                  <a:gd name="connsiteX16" fmla="*/ 1657350 w 3505910"/>
                  <a:gd name="connsiteY16" fmla="*/ 870590 h 1473840"/>
                  <a:gd name="connsiteX17" fmla="*/ 755650 w 3505910"/>
                  <a:gd name="connsiteY17" fmla="*/ 483240 h 1473840"/>
                  <a:gd name="connsiteX18" fmla="*/ 762000 w 3505910"/>
                  <a:gd name="connsiteY18" fmla="*/ 254640 h 1473840"/>
                  <a:gd name="connsiteX19" fmla="*/ 514350 w 3505910"/>
                  <a:gd name="connsiteY19" fmla="*/ 324490 h 1473840"/>
                  <a:gd name="connsiteX20" fmla="*/ 488950 w 3505910"/>
                  <a:gd name="connsiteY20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14383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14383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521324 h 1473840"/>
                  <a:gd name="connsiteX11" fmla="*/ 3282950 w 3510021"/>
                  <a:gd name="connsiteY11" fmla="*/ 321254 h 1473840"/>
                  <a:gd name="connsiteX12" fmla="*/ 3079491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10021"/>
                  <a:gd name="connsiteY0" fmla="*/ 13340 h 1473840"/>
                  <a:gd name="connsiteX1" fmla="*/ 0 w 3510021"/>
                  <a:gd name="connsiteY1" fmla="*/ 591190 h 1473840"/>
                  <a:gd name="connsiteX2" fmla="*/ 222250 w 3510021"/>
                  <a:gd name="connsiteY2" fmla="*/ 800740 h 1473840"/>
                  <a:gd name="connsiteX3" fmla="*/ 444500 w 3510021"/>
                  <a:gd name="connsiteY3" fmla="*/ 597540 h 1473840"/>
                  <a:gd name="connsiteX4" fmla="*/ 234950 w 3510021"/>
                  <a:gd name="connsiteY4" fmla="*/ 1473840 h 1473840"/>
                  <a:gd name="connsiteX5" fmla="*/ 3054350 w 3510021"/>
                  <a:gd name="connsiteY5" fmla="*/ 1467490 h 1473840"/>
                  <a:gd name="connsiteX6" fmla="*/ 2838450 w 3510021"/>
                  <a:gd name="connsiteY6" fmla="*/ 591190 h 1473840"/>
                  <a:gd name="connsiteX7" fmla="*/ 3060700 w 3510021"/>
                  <a:gd name="connsiteY7" fmla="*/ 788040 h 1473840"/>
                  <a:gd name="connsiteX8" fmla="*/ 3443509 w 3510021"/>
                  <a:gd name="connsiteY8" fmla="*/ 582514 h 1473840"/>
                  <a:gd name="connsiteX9" fmla="*/ 3459770 w 3510021"/>
                  <a:gd name="connsiteY9" fmla="*/ 368172 h 1473840"/>
                  <a:gd name="connsiteX10" fmla="*/ 3370000 w 3510021"/>
                  <a:gd name="connsiteY10" fmla="*/ 366982 h 1473840"/>
                  <a:gd name="connsiteX11" fmla="*/ 3282950 w 3510021"/>
                  <a:gd name="connsiteY11" fmla="*/ 321254 h 1473840"/>
                  <a:gd name="connsiteX12" fmla="*/ 3079491 w 3510021"/>
                  <a:gd name="connsiteY12" fmla="*/ 474991 h 1473840"/>
                  <a:gd name="connsiteX13" fmla="*/ 2774950 w 3510021"/>
                  <a:gd name="connsiteY13" fmla="*/ 640 h 1473840"/>
                  <a:gd name="connsiteX14" fmla="*/ 2762250 w 3510021"/>
                  <a:gd name="connsiteY14" fmla="*/ 324490 h 1473840"/>
                  <a:gd name="connsiteX15" fmla="*/ 2520950 w 3510021"/>
                  <a:gd name="connsiteY15" fmla="*/ 235590 h 1473840"/>
                  <a:gd name="connsiteX16" fmla="*/ 2527300 w 3510021"/>
                  <a:gd name="connsiteY16" fmla="*/ 464190 h 1473840"/>
                  <a:gd name="connsiteX17" fmla="*/ 1657350 w 3510021"/>
                  <a:gd name="connsiteY17" fmla="*/ 870590 h 1473840"/>
                  <a:gd name="connsiteX18" fmla="*/ 755650 w 3510021"/>
                  <a:gd name="connsiteY18" fmla="*/ 483240 h 1473840"/>
                  <a:gd name="connsiteX19" fmla="*/ 762000 w 3510021"/>
                  <a:gd name="connsiteY19" fmla="*/ 254640 h 1473840"/>
                  <a:gd name="connsiteX20" fmla="*/ 514350 w 3510021"/>
                  <a:gd name="connsiteY20" fmla="*/ 324490 h 1473840"/>
                  <a:gd name="connsiteX21" fmla="*/ 488950 w 3510021"/>
                  <a:gd name="connsiteY21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82514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6327 w 3531806"/>
                  <a:gd name="connsiteY12" fmla="*/ 366731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282950 w 3531806"/>
                  <a:gd name="connsiteY12" fmla="*/ 321254 h 1473840"/>
                  <a:gd name="connsiteX13" fmla="*/ 3079491 w 3531806"/>
                  <a:gd name="connsiteY13" fmla="*/ 474991 h 1473840"/>
                  <a:gd name="connsiteX14" fmla="*/ 2774950 w 3531806"/>
                  <a:gd name="connsiteY14" fmla="*/ 640 h 1473840"/>
                  <a:gd name="connsiteX15" fmla="*/ 2762250 w 3531806"/>
                  <a:gd name="connsiteY15" fmla="*/ 324490 h 1473840"/>
                  <a:gd name="connsiteX16" fmla="*/ 2520950 w 3531806"/>
                  <a:gd name="connsiteY16" fmla="*/ 235590 h 1473840"/>
                  <a:gd name="connsiteX17" fmla="*/ 2527300 w 3531806"/>
                  <a:gd name="connsiteY17" fmla="*/ 464190 h 1473840"/>
                  <a:gd name="connsiteX18" fmla="*/ 1657350 w 3531806"/>
                  <a:gd name="connsiteY18" fmla="*/ 870590 h 1473840"/>
                  <a:gd name="connsiteX19" fmla="*/ 755650 w 3531806"/>
                  <a:gd name="connsiteY19" fmla="*/ 483240 h 1473840"/>
                  <a:gd name="connsiteX20" fmla="*/ 762000 w 3531806"/>
                  <a:gd name="connsiteY20" fmla="*/ 254640 h 1473840"/>
                  <a:gd name="connsiteX21" fmla="*/ 514350 w 3531806"/>
                  <a:gd name="connsiteY21" fmla="*/ 324490 h 1473840"/>
                  <a:gd name="connsiteX22" fmla="*/ 488950 w 3531806"/>
                  <a:gd name="connsiteY22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370000 w 3531806"/>
                  <a:gd name="connsiteY11" fmla="*/ 366982 h 1473840"/>
                  <a:gd name="connsiteX12" fmla="*/ 3369944 w 3531806"/>
                  <a:gd name="connsiteY12" fmla="*/ 312425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1806"/>
                  <a:gd name="connsiteY0" fmla="*/ 13340 h 1473840"/>
                  <a:gd name="connsiteX1" fmla="*/ 0 w 3531806"/>
                  <a:gd name="connsiteY1" fmla="*/ 591190 h 1473840"/>
                  <a:gd name="connsiteX2" fmla="*/ 222250 w 3531806"/>
                  <a:gd name="connsiteY2" fmla="*/ 800740 h 1473840"/>
                  <a:gd name="connsiteX3" fmla="*/ 444500 w 3531806"/>
                  <a:gd name="connsiteY3" fmla="*/ 597540 h 1473840"/>
                  <a:gd name="connsiteX4" fmla="*/ 234950 w 3531806"/>
                  <a:gd name="connsiteY4" fmla="*/ 1473840 h 1473840"/>
                  <a:gd name="connsiteX5" fmla="*/ 3054350 w 3531806"/>
                  <a:gd name="connsiteY5" fmla="*/ 1467490 h 1473840"/>
                  <a:gd name="connsiteX6" fmla="*/ 2838450 w 3531806"/>
                  <a:gd name="connsiteY6" fmla="*/ 591190 h 1473840"/>
                  <a:gd name="connsiteX7" fmla="*/ 3060700 w 3531806"/>
                  <a:gd name="connsiteY7" fmla="*/ 788040 h 1473840"/>
                  <a:gd name="connsiteX8" fmla="*/ 3443509 w 3531806"/>
                  <a:gd name="connsiteY8" fmla="*/ 531067 h 1473840"/>
                  <a:gd name="connsiteX9" fmla="*/ 3529096 w 3531806"/>
                  <a:gd name="connsiteY9" fmla="*/ 383880 h 1473840"/>
                  <a:gd name="connsiteX10" fmla="*/ 3459770 w 3531806"/>
                  <a:gd name="connsiteY10" fmla="*/ 368172 h 1473840"/>
                  <a:gd name="connsiteX11" fmla="*/ 3435108 w 3531806"/>
                  <a:gd name="connsiteY11" fmla="*/ 315535 h 1473840"/>
                  <a:gd name="connsiteX12" fmla="*/ 3369944 w 3531806"/>
                  <a:gd name="connsiteY12" fmla="*/ 312425 h 1473840"/>
                  <a:gd name="connsiteX13" fmla="*/ 3282950 w 3531806"/>
                  <a:gd name="connsiteY13" fmla="*/ 321254 h 1473840"/>
                  <a:gd name="connsiteX14" fmla="*/ 3079491 w 3531806"/>
                  <a:gd name="connsiteY14" fmla="*/ 474991 h 1473840"/>
                  <a:gd name="connsiteX15" fmla="*/ 2774950 w 3531806"/>
                  <a:gd name="connsiteY15" fmla="*/ 640 h 1473840"/>
                  <a:gd name="connsiteX16" fmla="*/ 2762250 w 3531806"/>
                  <a:gd name="connsiteY16" fmla="*/ 324490 h 1473840"/>
                  <a:gd name="connsiteX17" fmla="*/ 2520950 w 3531806"/>
                  <a:gd name="connsiteY17" fmla="*/ 235590 h 1473840"/>
                  <a:gd name="connsiteX18" fmla="*/ 2527300 w 3531806"/>
                  <a:gd name="connsiteY18" fmla="*/ 464190 h 1473840"/>
                  <a:gd name="connsiteX19" fmla="*/ 1657350 w 3531806"/>
                  <a:gd name="connsiteY19" fmla="*/ 870590 h 1473840"/>
                  <a:gd name="connsiteX20" fmla="*/ 755650 w 3531806"/>
                  <a:gd name="connsiteY20" fmla="*/ 483240 h 1473840"/>
                  <a:gd name="connsiteX21" fmla="*/ 762000 w 3531806"/>
                  <a:gd name="connsiteY21" fmla="*/ 254640 h 1473840"/>
                  <a:gd name="connsiteX22" fmla="*/ 514350 w 3531806"/>
                  <a:gd name="connsiteY22" fmla="*/ 324490 h 1473840"/>
                  <a:gd name="connsiteX23" fmla="*/ 488950 w 3531806"/>
                  <a:gd name="connsiteY23" fmla="*/ 13340 h 1473840"/>
                  <a:gd name="connsiteX0" fmla="*/ 488950 w 3534318"/>
                  <a:gd name="connsiteY0" fmla="*/ 13340 h 1473840"/>
                  <a:gd name="connsiteX1" fmla="*/ 0 w 3534318"/>
                  <a:gd name="connsiteY1" fmla="*/ 591190 h 1473840"/>
                  <a:gd name="connsiteX2" fmla="*/ 222250 w 3534318"/>
                  <a:gd name="connsiteY2" fmla="*/ 800740 h 1473840"/>
                  <a:gd name="connsiteX3" fmla="*/ 444500 w 3534318"/>
                  <a:gd name="connsiteY3" fmla="*/ 597540 h 1473840"/>
                  <a:gd name="connsiteX4" fmla="*/ 234950 w 3534318"/>
                  <a:gd name="connsiteY4" fmla="*/ 1473840 h 1473840"/>
                  <a:gd name="connsiteX5" fmla="*/ 3054350 w 3534318"/>
                  <a:gd name="connsiteY5" fmla="*/ 1467490 h 1473840"/>
                  <a:gd name="connsiteX6" fmla="*/ 2838450 w 3534318"/>
                  <a:gd name="connsiteY6" fmla="*/ 591190 h 1473840"/>
                  <a:gd name="connsiteX7" fmla="*/ 3060700 w 3534318"/>
                  <a:gd name="connsiteY7" fmla="*/ 788040 h 1473840"/>
                  <a:gd name="connsiteX8" fmla="*/ 3443509 w 3534318"/>
                  <a:gd name="connsiteY8" fmla="*/ 531067 h 1473840"/>
                  <a:gd name="connsiteX9" fmla="*/ 3529096 w 3534318"/>
                  <a:gd name="connsiteY9" fmla="*/ 383880 h 1473840"/>
                  <a:gd name="connsiteX10" fmla="*/ 3474840 w 3534318"/>
                  <a:gd name="connsiteY10" fmla="*/ 315283 h 1473840"/>
                  <a:gd name="connsiteX11" fmla="*/ 3459770 w 3534318"/>
                  <a:gd name="connsiteY11" fmla="*/ 368172 h 1473840"/>
                  <a:gd name="connsiteX12" fmla="*/ 3435108 w 3534318"/>
                  <a:gd name="connsiteY12" fmla="*/ 315535 h 1473840"/>
                  <a:gd name="connsiteX13" fmla="*/ 3369944 w 3534318"/>
                  <a:gd name="connsiteY13" fmla="*/ 312425 h 1473840"/>
                  <a:gd name="connsiteX14" fmla="*/ 3282950 w 3534318"/>
                  <a:gd name="connsiteY14" fmla="*/ 321254 h 1473840"/>
                  <a:gd name="connsiteX15" fmla="*/ 3079491 w 3534318"/>
                  <a:gd name="connsiteY15" fmla="*/ 474991 h 1473840"/>
                  <a:gd name="connsiteX16" fmla="*/ 2774950 w 3534318"/>
                  <a:gd name="connsiteY16" fmla="*/ 640 h 1473840"/>
                  <a:gd name="connsiteX17" fmla="*/ 2762250 w 3534318"/>
                  <a:gd name="connsiteY17" fmla="*/ 324490 h 1473840"/>
                  <a:gd name="connsiteX18" fmla="*/ 2520950 w 3534318"/>
                  <a:gd name="connsiteY18" fmla="*/ 235590 h 1473840"/>
                  <a:gd name="connsiteX19" fmla="*/ 2527300 w 3534318"/>
                  <a:gd name="connsiteY19" fmla="*/ 464190 h 1473840"/>
                  <a:gd name="connsiteX20" fmla="*/ 1657350 w 3534318"/>
                  <a:gd name="connsiteY20" fmla="*/ 870590 h 1473840"/>
                  <a:gd name="connsiteX21" fmla="*/ 755650 w 3534318"/>
                  <a:gd name="connsiteY21" fmla="*/ 483240 h 1473840"/>
                  <a:gd name="connsiteX22" fmla="*/ 762000 w 3534318"/>
                  <a:gd name="connsiteY22" fmla="*/ 254640 h 1473840"/>
                  <a:gd name="connsiteX23" fmla="*/ 514350 w 3534318"/>
                  <a:gd name="connsiteY23" fmla="*/ 324490 h 1473840"/>
                  <a:gd name="connsiteX24" fmla="*/ 488950 w 3534318"/>
                  <a:gd name="connsiteY24" fmla="*/ 13340 h 1473840"/>
                  <a:gd name="connsiteX0" fmla="*/ 488950 w 3534318"/>
                  <a:gd name="connsiteY0" fmla="*/ 13340 h 1473840"/>
                  <a:gd name="connsiteX1" fmla="*/ 0 w 3534318"/>
                  <a:gd name="connsiteY1" fmla="*/ 591190 h 1473840"/>
                  <a:gd name="connsiteX2" fmla="*/ 222250 w 3534318"/>
                  <a:gd name="connsiteY2" fmla="*/ 800740 h 1473840"/>
                  <a:gd name="connsiteX3" fmla="*/ 444500 w 3534318"/>
                  <a:gd name="connsiteY3" fmla="*/ 597540 h 1473840"/>
                  <a:gd name="connsiteX4" fmla="*/ 234950 w 3534318"/>
                  <a:gd name="connsiteY4" fmla="*/ 1473840 h 1473840"/>
                  <a:gd name="connsiteX5" fmla="*/ 3054350 w 3534318"/>
                  <a:gd name="connsiteY5" fmla="*/ 1467490 h 1473840"/>
                  <a:gd name="connsiteX6" fmla="*/ 2838450 w 3534318"/>
                  <a:gd name="connsiteY6" fmla="*/ 591190 h 1473840"/>
                  <a:gd name="connsiteX7" fmla="*/ 3060700 w 3534318"/>
                  <a:gd name="connsiteY7" fmla="*/ 788040 h 1473840"/>
                  <a:gd name="connsiteX8" fmla="*/ 3443509 w 3534318"/>
                  <a:gd name="connsiteY8" fmla="*/ 531067 h 1473840"/>
                  <a:gd name="connsiteX9" fmla="*/ 3529096 w 3534318"/>
                  <a:gd name="connsiteY9" fmla="*/ 383880 h 1473840"/>
                  <a:gd name="connsiteX10" fmla="*/ 3474840 w 3534318"/>
                  <a:gd name="connsiteY10" fmla="*/ 315283 h 1473840"/>
                  <a:gd name="connsiteX11" fmla="*/ 3435108 w 3534318"/>
                  <a:gd name="connsiteY11" fmla="*/ 315535 h 1473840"/>
                  <a:gd name="connsiteX12" fmla="*/ 3369944 w 3534318"/>
                  <a:gd name="connsiteY12" fmla="*/ 312425 h 1473840"/>
                  <a:gd name="connsiteX13" fmla="*/ 3282950 w 3534318"/>
                  <a:gd name="connsiteY13" fmla="*/ 321254 h 1473840"/>
                  <a:gd name="connsiteX14" fmla="*/ 3079491 w 3534318"/>
                  <a:gd name="connsiteY14" fmla="*/ 474991 h 1473840"/>
                  <a:gd name="connsiteX15" fmla="*/ 2774950 w 3534318"/>
                  <a:gd name="connsiteY15" fmla="*/ 640 h 1473840"/>
                  <a:gd name="connsiteX16" fmla="*/ 2762250 w 3534318"/>
                  <a:gd name="connsiteY16" fmla="*/ 324490 h 1473840"/>
                  <a:gd name="connsiteX17" fmla="*/ 2520950 w 3534318"/>
                  <a:gd name="connsiteY17" fmla="*/ 235590 h 1473840"/>
                  <a:gd name="connsiteX18" fmla="*/ 2527300 w 3534318"/>
                  <a:gd name="connsiteY18" fmla="*/ 464190 h 1473840"/>
                  <a:gd name="connsiteX19" fmla="*/ 1657350 w 3534318"/>
                  <a:gd name="connsiteY19" fmla="*/ 870590 h 1473840"/>
                  <a:gd name="connsiteX20" fmla="*/ 755650 w 3534318"/>
                  <a:gd name="connsiteY20" fmla="*/ 483240 h 1473840"/>
                  <a:gd name="connsiteX21" fmla="*/ 762000 w 3534318"/>
                  <a:gd name="connsiteY21" fmla="*/ 254640 h 1473840"/>
                  <a:gd name="connsiteX22" fmla="*/ 514350 w 3534318"/>
                  <a:gd name="connsiteY22" fmla="*/ 324490 h 1473840"/>
                  <a:gd name="connsiteX23" fmla="*/ 488950 w 3534318"/>
                  <a:gd name="connsiteY23" fmla="*/ 13340 h 147384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82950 w 3534318"/>
                  <a:gd name="connsiteY13" fmla="*/ 320614 h 1473200"/>
                  <a:gd name="connsiteX14" fmla="*/ 3079491 w 3534318"/>
                  <a:gd name="connsiteY14" fmla="*/ 474351 h 1473200"/>
                  <a:gd name="connsiteX15" fmla="*/ 3065194 w 3534318"/>
                  <a:gd name="connsiteY15" fmla="*/ 475894 h 1473200"/>
                  <a:gd name="connsiteX16" fmla="*/ 2774950 w 3534318"/>
                  <a:gd name="connsiteY16" fmla="*/ 0 h 1473200"/>
                  <a:gd name="connsiteX17" fmla="*/ 2762250 w 3534318"/>
                  <a:gd name="connsiteY17" fmla="*/ 323850 h 1473200"/>
                  <a:gd name="connsiteX18" fmla="*/ 2520950 w 3534318"/>
                  <a:gd name="connsiteY18" fmla="*/ 234950 h 1473200"/>
                  <a:gd name="connsiteX19" fmla="*/ 2527300 w 3534318"/>
                  <a:gd name="connsiteY19" fmla="*/ 463550 h 1473200"/>
                  <a:gd name="connsiteX20" fmla="*/ 1657350 w 3534318"/>
                  <a:gd name="connsiteY20" fmla="*/ 869950 h 1473200"/>
                  <a:gd name="connsiteX21" fmla="*/ 755650 w 3534318"/>
                  <a:gd name="connsiteY21" fmla="*/ 482600 h 1473200"/>
                  <a:gd name="connsiteX22" fmla="*/ 762000 w 3534318"/>
                  <a:gd name="connsiteY22" fmla="*/ 254000 h 1473200"/>
                  <a:gd name="connsiteX23" fmla="*/ 514350 w 3534318"/>
                  <a:gd name="connsiteY23" fmla="*/ 323850 h 1473200"/>
                  <a:gd name="connsiteX24" fmla="*/ 488950 w 3534318"/>
                  <a:gd name="connsiteY24" fmla="*/ 12700 h 1473200"/>
                  <a:gd name="connsiteX0" fmla="*/ 488950 w 3568467"/>
                  <a:gd name="connsiteY0" fmla="*/ 12700 h 1473200"/>
                  <a:gd name="connsiteX1" fmla="*/ 0 w 3568467"/>
                  <a:gd name="connsiteY1" fmla="*/ 590550 h 1473200"/>
                  <a:gd name="connsiteX2" fmla="*/ 222250 w 3568467"/>
                  <a:gd name="connsiteY2" fmla="*/ 800100 h 1473200"/>
                  <a:gd name="connsiteX3" fmla="*/ 444500 w 3568467"/>
                  <a:gd name="connsiteY3" fmla="*/ 596900 h 1473200"/>
                  <a:gd name="connsiteX4" fmla="*/ 234950 w 3568467"/>
                  <a:gd name="connsiteY4" fmla="*/ 1473200 h 1473200"/>
                  <a:gd name="connsiteX5" fmla="*/ 3054350 w 3568467"/>
                  <a:gd name="connsiteY5" fmla="*/ 1466850 h 1473200"/>
                  <a:gd name="connsiteX6" fmla="*/ 2838450 w 3568467"/>
                  <a:gd name="connsiteY6" fmla="*/ 590550 h 1473200"/>
                  <a:gd name="connsiteX7" fmla="*/ 3060700 w 3568467"/>
                  <a:gd name="connsiteY7" fmla="*/ 787400 h 1473200"/>
                  <a:gd name="connsiteX8" fmla="*/ 3443509 w 3568467"/>
                  <a:gd name="connsiteY8" fmla="*/ 530427 h 1473200"/>
                  <a:gd name="connsiteX9" fmla="*/ 3529096 w 3568467"/>
                  <a:gd name="connsiteY9" fmla="*/ 383240 h 1473200"/>
                  <a:gd name="connsiteX10" fmla="*/ 3474840 w 3568467"/>
                  <a:gd name="connsiteY10" fmla="*/ 314643 h 1473200"/>
                  <a:gd name="connsiteX11" fmla="*/ 3435108 w 3568467"/>
                  <a:gd name="connsiteY11" fmla="*/ 314895 h 1473200"/>
                  <a:gd name="connsiteX12" fmla="*/ 3369944 w 3568467"/>
                  <a:gd name="connsiteY12" fmla="*/ 311785 h 1473200"/>
                  <a:gd name="connsiteX13" fmla="*/ 3282950 w 3568467"/>
                  <a:gd name="connsiteY13" fmla="*/ 320614 h 1473200"/>
                  <a:gd name="connsiteX14" fmla="*/ 3079491 w 3568467"/>
                  <a:gd name="connsiteY14" fmla="*/ 474351 h 1473200"/>
                  <a:gd name="connsiteX15" fmla="*/ 3065194 w 3568467"/>
                  <a:gd name="connsiteY15" fmla="*/ 475894 h 1473200"/>
                  <a:gd name="connsiteX16" fmla="*/ 2774950 w 3568467"/>
                  <a:gd name="connsiteY16" fmla="*/ 0 h 1473200"/>
                  <a:gd name="connsiteX17" fmla="*/ 2762250 w 3568467"/>
                  <a:gd name="connsiteY17" fmla="*/ 323850 h 1473200"/>
                  <a:gd name="connsiteX18" fmla="*/ 2520950 w 3568467"/>
                  <a:gd name="connsiteY18" fmla="*/ 234950 h 1473200"/>
                  <a:gd name="connsiteX19" fmla="*/ 2527300 w 3568467"/>
                  <a:gd name="connsiteY19" fmla="*/ 463550 h 1473200"/>
                  <a:gd name="connsiteX20" fmla="*/ 1657350 w 3568467"/>
                  <a:gd name="connsiteY20" fmla="*/ 869950 h 1473200"/>
                  <a:gd name="connsiteX21" fmla="*/ 755650 w 3568467"/>
                  <a:gd name="connsiteY21" fmla="*/ 482600 h 1473200"/>
                  <a:gd name="connsiteX22" fmla="*/ 762000 w 3568467"/>
                  <a:gd name="connsiteY22" fmla="*/ 254000 h 1473200"/>
                  <a:gd name="connsiteX23" fmla="*/ 514350 w 3568467"/>
                  <a:gd name="connsiteY23" fmla="*/ 323850 h 1473200"/>
                  <a:gd name="connsiteX24" fmla="*/ 488950 w 3568467"/>
                  <a:gd name="connsiteY24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82950 w 3534318"/>
                  <a:gd name="connsiteY13" fmla="*/ 320614 h 1473200"/>
                  <a:gd name="connsiteX14" fmla="*/ 3065194 w 3534318"/>
                  <a:gd name="connsiteY14" fmla="*/ 475894 h 1473200"/>
                  <a:gd name="connsiteX15" fmla="*/ 2774950 w 3534318"/>
                  <a:gd name="connsiteY15" fmla="*/ 0 h 1473200"/>
                  <a:gd name="connsiteX16" fmla="*/ 2762250 w 3534318"/>
                  <a:gd name="connsiteY16" fmla="*/ 323850 h 1473200"/>
                  <a:gd name="connsiteX17" fmla="*/ 2520950 w 3534318"/>
                  <a:gd name="connsiteY17" fmla="*/ 234950 h 1473200"/>
                  <a:gd name="connsiteX18" fmla="*/ 2527300 w 3534318"/>
                  <a:gd name="connsiteY18" fmla="*/ 463550 h 1473200"/>
                  <a:gd name="connsiteX19" fmla="*/ 1657350 w 3534318"/>
                  <a:gd name="connsiteY19" fmla="*/ 869950 h 1473200"/>
                  <a:gd name="connsiteX20" fmla="*/ 755650 w 3534318"/>
                  <a:gd name="connsiteY20" fmla="*/ 482600 h 1473200"/>
                  <a:gd name="connsiteX21" fmla="*/ 762000 w 3534318"/>
                  <a:gd name="connsiteY21" fmla="*/ 254000 h 1473200"/>
                  <a:gd name="connsiteX22" fmla="*/ 514350 w 3534318"/>
                  <a:gd name="connsiteY22" fmla="*/ 323850 h 1473200"/>
                  <a:gd name="connsiteX23" fmla="*/ 488950 w 3534318"/>
                  <a:gd name="connsiteY23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217843 w 3534318"/>
                  <a:gd name="connsiteY13" fmla="*/ 423508 h 1473200"/>
                  <a:gd name="connsiteX14" fmla="*/ 3065194 w 3534318"/>
                  <a:gd name="connsiteY14" fmla="*/ 475894 h 1473200"/>
                  <a:gd name="connsiteX15" fmla="*/ 2774950 w 3534318"/>
                  <a:gd name="connsiteY15" fmla="*/ 0 h 1473200"/>
                  <a:gd name="connsiteX16" fmla="*/ 2762250 w 3534318"/>
                  <a:gd name="connsiteY16" fmla="*/ 323850 h 1473200"/>
                  <a:gd name="connsiteX17" fmla="*/ 2520950 w 3534318"/>
                  <a:gd name="connsiteY17" fmla="*/ 234950 h 1473200"/>
                  <a:gd name="connsiteX18" fmla="*/ 2527300 w 3534318"/>
                  <a:gd name="connsiteY18" fmla="*/ 463550 h 1473200"/>
                  <a:gd name="connsiteX19" fmla="*/ 1657350 w 3534318"/>
                  <a:gd name="connsiteY19" fmla="*/ 869950 h 1473200"/>
                  <a:gd name="connsiteX20" fmla="*/ 755650 w 3534318"/>
                  <a:gd name="connsiteY20" fmla="*/ 482600 h 1473200"/>
                  <a:gd name="connsiteX21" fmla="*/ 762000 w 3534318"/>
                  <a:gd name="connsiteY21" fmla="*/ 254000 h 1473200"/>
                  <a:gd name="connsiteX22" fmla="*/ 514350 w 3534318"/>
                  <a:gd name="connsiteY22" fmla="*/ 323850 h 1473200"/>
                  <a:gd name="connsiteX23" fmla="*/ 488950 w 3534318"/>
                  <a:gd name="connsiteY23" fmla="*/ 12700 h 1473200"/>
                  <a:gd name="connsiteX0" fmla="*/ 488950 w 3534318"/>
                  <a:gd name="connsiteY0" fmla="*/ 12700 h 1473200"/>
                  <a:gd name="connsiteX1" fmla="*/ 0 w 3534318"/>
                  <a:gd name="connsiteY1" fmla="*/ 590550 h 1473200"/>
                  <a:gd name="connsiteX2" fmla="*/ 222250 w 3534318"/>
                  <a:gd name="connsiteY2" fmla="*/ 800100 h 1473200"/>
                  <a:gd name="connsiteX3" fmla="*/ 444500 w 3534318"/>
                  <a:gd name="connsiteY3" fmla="*/ 596900 h 1473200"/>
                  <a:gd name="connsiteX4" fmla="*/ 234950 w 3534318"/>
                  <a:gd name="connsiteY4" fmla="*/ 1473200 h 1473200"/>
                  <a:gd name="connsiteX5" fmla="*/ 3054350 w 3534318"/>
                  <a:gd name="connsiteY5" fmla="*/ 1466850 h 1473200"/>
                  <a:gd name="connsiteX6" fmla="*/ 2838450 w 3534318"/>
                  <a:gd name="connsiteY6" fmla="*/ 590550 h 1473200"/>
                  <a:gd name="connsiteX7" fmla="*/ 3060700 w 3534318"/>
                  <a:gd name="connsiteY7" fmla="*/ 787400 h 1473200"/>
                  <a:gd name="connsiteX8" fmla="*/ 3443509 w 3534318"/>
                  <a:gd name="connsiteY8" fmla="*/ 530427 h 1473200"/>
                  <a:gd name="connsiteX9" fmla="*/ 3529096 w 3534318"/>
                  <a:gd name="connsiteY9" fmla="*/ 383240 h 1473200"/>
                  <a:gd name="connsiteX10" fmla="*/ 3474840 w 3534318"/>
                  <a:gd name="connsiteY10" fmla="*/ 314643 h 1473200"/>
                  <a:gd name="connsiteX11" fmla="*/ 3435108 w 3534318"/>
                  <a:gd name="connsiteY11" fmla="*/ 314895 h 1473200"/>
                  <a:gd name="connsiteX12" fmla="*/ 3369944 w 3534318"/>
                  <a:gd name="connsiteY12" fmla="*/ 311785 h 1473200"/>
                  <a:gd name="connsiteX13" fmla="*/ 3065194 w 3534318"/>
                  <a:gd name="connsiteY13" fmla="*/ 475894 h 1473200"/>
                  <a:gd name="connsiteX14" fmla="*/ 2774950 w 3534318"/>
                  <a:gd name="connsiteY14" fmla="*/ 0 h 1473200"/>
                  <a:gd name="connsiteX15" fmla="*/ 2762250 w 3534318"/>
                  <a:gd name="connsiteY15" fmla="*/ 323850 h 1473200"/>
                  <a:gd name="connsiteX16" fmla="*/ 2520950 w 3534318"/>
                  <a:gd name="connsiteY16" fmla="*/ 234950 h 1473200"/>
                  <a:gd name="connsiteX17" fmla="*/ 2527300 w 3534318"/>
                  <a:gd name="connsiteY17" fmla="*/ 463550 h 1473200"/>
                  <a:gd name="connsiteX18" fmla="*/ 1657350 w 3534318"/>
                  <a:gd name="connsiteY18" fmla="*/ 869950 h 1473200"/>
                  <a:gd name="connsiteX19" fmla="*/ 755650 w 3534318"/>
                  <a:gd name="connsiteY19" fmla="*/ 482600 h 1473200"/>
                  <a:gd name="connsiteX20" fmla="*/ 762000 w 3534318"/>
                  <a:gd name="connsiteY20" fmla="*/ 254000 h 1473200"/>
                  <a:gd name="connsiteX21" fmla="*/ 514350 w 3534318"/>
                  <a:gd name="connsiteY21" fmla="*/ 323850 h 1473200"/>
                  <a:gd name="connsiteX22" fmla="*/ 488950 w 3534318"/>
                  <a:gd name="connsiteY22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369944 w 3881150"/>
                  <a:gd name="connsiteY12" fmla="*/ 311785 h 1473200"/>
                  <a:gd name="connsiteX13" fmla="*/ 3065194 w 3881150"/>
                  <a:gd name="connsiteY13" fmla="*/ 475894 h 1473200"/>
                  <a:gd name="connsiteX14" fmla="*/ 2774950 w 3881150"/>
                  <a:gd name="connsiteY14" fmla="*/ 0 h 1473200"/>
                  <a:gd name="connsiteX15" fmla="*/ 2762250 w 3881150"/>
                  <a:gd name="connsiteY15" fmla="*/ 323850 h 1473200"/>
                  <a:gd name="connsiteX16" fmla="*/ 2520950 w 3881150"/>
                  <a:gd name="connsiteY16" fmla="*/ 234950 h 1473200"/>
                  <a:gd name="connsiteX17" fmla="*/ 2527300 w 3881150"/>
                  <a:gd name="connsiteY17" fmla="*/ 463550 h 1473200"/>
                  <a:gd name="connsiteX18" fmla="*/ 1657350 w 3881150"/>
                  <a:gd name="connsiteY18" fmla="*/ 869950 h 1473200"/>
                  <a:gd name="connsiteX19" fmla="*/ 755650 w 3881150"/>
                  <a:gd name="connsiteY19" fmla="*/ 482600 h 1473200"/>
                  <a:gd name="connsiteX20" fmla="*/ 762000 w 3881150"/>
                  <a:gd name="connsiteY20" fmla="*/ 254000 h 1473200"/>
                  <a:gd name="connsiteX21" fmla="*/ 514350 w 3881150"/>
                  <a:gd name="connsiteY21" fmla="*/ 323850 h 1473200"/>
                  <a:gd name="connsiteX22" fmla="*/ 488950 w 3881150"/>
                  <a:gd name="connsiteY22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431433 w 3881150"/>
                  <a:gd name="connsiteY12" fmla="*/ 111712 h 1473200"/>
                  <a:gd name="connsiteX13" fmla="*/ 3369944 w 3881150"/>
                  <a:gd name="connsiteY13" fmla="*/ 311785 h 1473200"/>
                  <a:gd name="connsiteX14" fmla="*/ 3065194 w 3881150"/>
                  <a:gd name="connsiteY14" fmla="*/ 475894 h 1473200"/>
                  <a:gd name="connsiteX15" fmla="*/ 2774950 w 3881150"/>
                  <a:gd name="connsiteY15" fmla="*/ 0 h 1473200"/>
                  <a:gd name="connsiteX16" fmla="*/ 2762250 w 3881150"/>
                  <a:gd name="connsiteY16" fmla="*/ 323850 h 1473200"/>
                  <a:gd name="connsiteX17" fmla="*/ 2520950 w 3881150"/>
                  <a:gd name="connsiteY17" fmla="*/ 234950 h 1473200"/>
                  <a:gd name="connsiteX18" fmla="*/ 2527300 w 3881150"/>
                  <a:gd name="connsiteY18" fmla="*/ 463550 h 1473200"/>
                  <a:gd name="connsiteX19" fmla="*/ 1657350 w 3881150"/>
                  <a:gd name="connsiteY19" fmla="*/ 869950 h 1473200"/>
                  <a:gd name="connsiteX20" fmla="*/ 755650 w 3881150"/>
                  <a:gd name="connsiteY20" fmla="*/ 482600 h 1473200"/>
                  <a:gd name="connsiteX21" fmla="*/ 762000 w 3881150"/>
                  <a:gd name="connsiteY21" fmla="*/ 254000 h 1473200"/>
                  <a:gd name="connsiteX22" fmla="*/ 514350 w 3881150"/>
                  <a:gd name="connsiteY22" fmla="*/ 323850 h 1473200"/>
                  <a:gd name="connsiteX23" fmla="*/ 488950 w 3881150"/>
                  <a:gd name="connsiteY23" fmla="*/ 12700 h 1473200"/>
                  <a:gd name="connsiteX0" fmla="*/ 488950 w 3881150"/>
                  <a:gd name="connsiteY0" fmla="*/ 12700 h 1473200"/>
                  <a:gd name="connsiteX1" fmla="*/ 0 w 3881150"/>
                  <a:gd name="connsiteY1" fmla="*/ 590550 h 1473200"/>
                  <a:gd name="connsiteX2" fmla="*/ 222250 w 3881150"/>
                  <a:gd name="connsiteY2" fmla="*/ 800100 h 1473200"/>
                  <a:gd name="connsiteX3" fmla="*/ 444500 w 3881150"/>
                  <a:gd name="connsiteY3" fmla="*/ 596900 h 1473200"/>
                  <a:gd name="connsiteX4" fmla="*/ 234950 w 3881150"/>
                  <a:gd name="connsiteY4" fmla="*/ 1473200 h 1473200"/>
                  <a:gd name="connsiteX5" fmla="*/ 3054350 w 3881150"/>
                  <a:gd name="connsiteY5" fmla="*/ 1466850 h 1473200"/>
                  <a:gd name="connsiteX6" fmla="*/ 2838450 w 3881150"/>
                  <a:gd name="connsiteY6" fmla="*/ 590550 h 1473200"/>
                  <a:gd name="connsiteX7" fmla="*/ 3060700 w 3881150"/>
                  <a:gd name="connsiteY7" fmla="*/ 787400 h 1473200"/>
                  <a:gd name="connsiteX8" fmla="*/ 3443509 w 3881150"/>
                  <a:gd name="connsiteY8" fmla="*/ 530427 h 1473200"/>
                  <a:gd name="connsiteX9" fmla="*/ 3529096 w 3881150"/>
                  <a:gd name="connsiteY9" fmla="*/ 383240 h 1473200"/>
                  <a:gd name="connsiteX10" fmla="*/ 3865485 w 3881150"/>
                  <a:gd name="connsiteY10" fmla="*/ 160302 h 1473200"/>
                  <a:gd name="connsiteX11" fmla="*/ 3435108 w 3881150"/>
                  <a:gd name="connsiteY11" fmla="*/ 314895 h 1473200"/>
                  <a:gd name="connsiteX12" fmla="*/ 3369944 w 3881150"/>
                  <a:gd name="connsiteY12" fmla="*/ 311785 h 1473200"/>
                  <a:gd name="connsiteX13" fmla="*/ 3065194 w 3881150"/>
                  <a:gd name="connsiteY13" fmla="*/ 475894 h 1473200"/>
                  <a:gd name="connsiteX14" fmla="*/ 2774950 w 3881150"/>
                  <a:gd name="connsiteY14" fmla="*/ 0 h 1473200"/>
                  <a:gd name="connsiteX15" fmla="*/ 2762250 w 3881150"/>
                  <a:gd name="connsiteY15" fmla="*/ 323850 h 1473200"/>
                  <a:gd name="connsiteX16" fmla="*/ 2520950 w 3881150"/>
                  <a:gd name="connsiteY16" fmla="*/ 234950 h 1473200"/>
                  <a:gd name="connsiteX17" fmla="*/ 2527300 w 3881150"/>
                  <a:gd name="connsiteY17" fmla="*/ 463550 h 1473200"/>
                  <a:gd name="connsiteX18" fmla="*/ 1657350 w 3881150"/>
                  <a:gd name="connsiteY18" fmla="*/ 869950 h 1473200"/>
                  <a:gd name="connsiteX19" fmla="*/ 755650 w 3881150"/>
                  <a:gd name="connsiteY19" fmla="*/ 482600 h 1473200"/>
                  <a:gd name="connsiteX20" fmla="*/ 762000 w 3881150"/>
                  <a:gd name="connsiteY20" fmla="*/ 254000 h 1473200"/>
                  <a:gd name="connsiteX21" fmla="*/ 514350 w 3881150"/>
                  <a:gd name="connsiteY21" fmla="*/ 323850 h 1473200"/>
                  <a:gd name="connsiteX22" fmla="*/ 488950 w 3881150"/>
                  <a:gd name="connsiteY22" fmla="*/ 12700 h 1473200"/>
                  <a:gd name="connsiteX0" fmla="*/ 488950 w 3892010"/>
                  <a:gd name="connsiteY0" fmla="*/ 12700 h 1473200"/>
                  <a:gd name="connsiteX1" fmla="*/ 0 w 3892010"/>
                  <a:gd name="connsiteY1" fmla="*/ 590550 h 1473200"/>
                  <a:gd name="connsiteX2" fmla="*/ 222250 w 3892010"/>
                  <a:gd name="connsiteY2" fmla="*/ 800100 h 1473200"/>
                  <a:gd name="connsiteX3" fmla="*/ 444500 w 3892010"/>
                  <a:gd name="connsiteY3" fmla="*/ 596900 h 1473200"/>
                  <a:gd name="connsiteX4" fmla="*/ 234950 w 3892010"/>
                  <a:gd name="connsiteY4" fmla="*/ 1473200 h 1473200"/>
                  <a:gd name="connsiteX5" fmla="*/ 3054350 w 3892010"/>
                  <a:gd name="connsiteY5" fmla="*/ 1466850 h 1473200"/>
                  <a:gd name="connsiteX6" fmla="*/ 2838450 w 3892010"/>
                  <a:gd name="connsiteY6" fmla="*/ 590550 h 1473200"/>
                  <a:gd name="connsiteX7" fmla="*/ 3060700 w 3892010"/>
                  <a:gd name="connsiteY7" fmla="*/ 787400 h 1473200"/>
                  <a:gd name="connsiteX8" fmla="*/ 3443509 w 3892010"/>
                  <a:gd name="connsiteY8" fmla="*/ 530427 h 1473200"/>
                  <a:gd name="connsiteX9" fmla="*/ 3529096 w 3892010"/>
                  <a:gd name="connsiteY9" fmla="*/ 383240 h 1473200"/>
                  <a:gd name="connsiteX10" fmla="*/ 3865485 w 3892010"/>
                  <a:gd name="connsiteY10" fmla="*/ 160302 h 1473200"/>
                  <a:gd name="connsiteX11" fmla="*/ 3369944 w 3892010"/>
                  <a:gd name="connsiteY11" fmla="*/ 311785 h 1473200"/>
                  <a:gd name="connsiteX12" fmla="*/ 3065194 w 3892010"/>
                  <a:gd name="connsiteY12" fmla="*/ 475894 h 1473200"/>
                  <a:gd name="connsiteX13" fmla="*/ 2774950 w 3892010"/>
                  <a:gd name="connsiteY13" fmla="*/ 0 h 1473200"/>
                  <a:gd name="connsiteX14" fmla="*/ 2762250 w 3892010"/>
                  <a:gd name="connsiteY14" fmla="*/ 323850 h 1473200"/>
                  <a:gd name="connsiteX15" fmla="*/ 2520950 w 3892010"/>
                  <a:gd name="connsiteY15" fmla="*/ 234950 h 1473200"/>
                  <a:gd name="connsiteX16" fmla="*/ 2527300 w 3892010"/>
                  <a:gd name="connsiteY16" fmla="*/ 463550 h 1473200"/>
                  <a:gd name="connsiteX17" fmla="*/ 1657350 w 3892010"/>
                  <a:gd name="connsiteY17" fmla="*/ 869950 h 1473200"/>
                  <a:gd name="connsiteX18" fmla="*/ 755650 w 3892010"/>
                  <a:gd name="connsiteY18" fmla="*/ 482600 h 1473200"/>
                  <a:gd name="connsiteX19" fmla="*/ 762000 w 3892010"/>
                  <a:gd name="connsiteY19" fmla="*/ 254000 h 1473200"/>
                  <a:gd name="connsiteX20" fmla="*/ 514350 w 3892010"/>
                  <a:gd name="connsiteY20" fmla="*/ 323850 h 1473200"/>
                  <a:gd name="connsiteX21" fmla="*/ 488950 w 3892010"/>
                  <a:gd name="connsiteY21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443509 w 3529096"/>
                  <a:gd name="connsiteY8" fmla="*/ 530427 h 1473200"/>
                  <a:gd name="connsiteX9" fmla="*/ 3529096 w 3529096"/>
                  <a:gd name="connsiteY9" fmla="*/ 383240 h 1473200"/>
                  <a:gd name="connsiteX10" fmla="*/ 3369944 w 3529096"/>
                  <a:gd name="connsiteY10" fmla="*/ 311785 h 1473200"/>
                  <a:gd name="connsiteX11" fmla="*/ 3065194 w 3529096"/>
                  <a:gd name="connsiteY11" fmla="*/ 475894 h 1473200"/>
                  <a:gd name="connsiteX12" fmla="*/ 2774950 w 3529096"/>
                  <a:gd name="connsiteY12" fmla="*/ 0 h 1473200"/>
                  <a:gd name="connsiteX13" fmla="*/ 2762250 w 3529096"/>
                  <a:gd name="connsiteY13" fmla="*/ 323850 h 1473200"/>
                  <a:gd name="connsiteX14" fmla="*/ 2520950 w 3529096"/>
                  <a:gd name="connsiteY14" fmla="*/ 234950 h 1473200"/>
                  <a:gd name="connsiteX15" fmla="*/ 2527300 w 3529096"/>
                  <a:gd name="connsiteY15" fmla="*/ 463550 h 1473200"/>
                  <a:gd name="connsiteX16" fmla="*/ 1657350 w 3529096"/>
                  <a:gd name="connsiteY16" fmla="*/ 869950 h 1473200"/>
                  <a:gd name="connsiteX17" fmla="*/ 755650 w 3529096"/>
                  <a:gd name="connsiteY17" fmla="*/ 482600 h 1473200"/>
                  <a:gd name="connsiteX18" fmla="*/ 762000 w 3529096"/>
                  <a:gd name="connsiteY18" fmla="*/ 254000 h 1473200"/>
                  <a:gd name="connsiteX19" fmla="*/ 514350 w 3529096"/>
                  <a:gd name="connsiteY19" fmla="*/ 323850 h 1473200"/>
                  <a:gd name="connsiteX20" fmla="*/ 488950 w 3529096"/>
                  <a:gd name="connsiteY20" fmla="*/ 12700 h 1473200"/>
                  <a:gd name="connsiteX0" fmla="*/ 488950 w 3529096"/>
                  <a:gd name="connsiteY0" fmla="*/ 12700 h 1473200"/>
                  <a:gd name="connsiteX1" fmla="*/ 0 w 3529096"/>
                  <a:gd name="connsiteY1" fmla="*/ 590550 h 1473200"/>
                  <a:gd name="connsiteX2" fmla="*/ 222250 w 3529096"/>
                  <a:gd name="connsiteY2" fmla="*/ 800100 h 1473200"/>
                  <a:gd name="connsiteX3" fmla="*/ 444500 w 3529096"/>
                  <a:gd name="connsiteY3" fmla="*/ 596900 h 1473200"/>
                  <a:gd name="connsiteX4" fmla="*/ 234950 w 3529096"/>
                  <a:gd name="connsiteY4" fmla="*/ 1473200 h 1473200"/>
                  <a:gd name="connsiteX5" fmla="*/ 3054350 w 3529096"/>
                  <a:gd name="connsiteY5" fmla="*/ 1466850 h 1473200"/>
                  <a:gd name="connsiteX6" fmla="*/ 2838450 w 3529096"/>
                  <a:gd name="connsiteY6" fmla="*/ 590550 h 1473200"/>
                  <a:gd name="connsiteX7" fmla="*/ 3060700 w 3529096"/>
                  <a:gd name="connsiteY7" fmla="*/ 787400 h 1473200"/>
                  <a:gd name="connsiteX8" fmla="*/ 3529096 w 3529096"/>
                  <a:gd name="connsiteY8" fmla="*/ 383240 h 1473200"/>
                  <a:gd name="connsiteX9" fmla="*/ 3369944 w 3529096"/>
                  <a:gd name="connsiteY9" fmla="*/ 311785 h 1473200"/>
                  <a:gd name="connsiteX10" fmla="*/ 3065194 w 3529096"/>
                  <a:gd name="connsiteY10" fmla="*/ 475894 h 1473200"/>
                  <a:gd name="connsiteX11" fmla="*/ 2774950 w 3529096"/>
                  <a:gd name="connsiteY11" fmla="*/ 0 h 1473200"/>
                  <a:gd name="connsiteX12" fmla="*/ 2762250 w 3529096"/>
                  <a:gd name="connsiteY12" fmla="*/ 323850 h 1473200"/>
                  <a:gd name="connsiteX13" fmla="*/ 2520950 w 3529096"/>
                  <a:gd name="connsiteY13" fmla="*/ 234950 h 1473200"/>
                  <a:gd name="connsiteX14" fmla="*/ 2527300 w 3529096"/>
                  <a:gd name="connsiteY14" fmla="*/ 463550 h 1473200"/>
                  <a:gd name="connsiteX15" fmla="*/ 1657350 w 3529096"/>
                  <a:gd name="connsiteY15" fmla="*/ 869950 h 1473200"/>
                  <a:gd name="connsiteX16" fmla="*/ 755650 w 3529096"/>
                  <a:gd name="connsiteY16" fmla="*/ 482600 h 1473200"/>
                  <a:gd name="connsiteX17" fmla="*/ 762000 w 3529096"/>
                  <a:gd name="connsiteY17" fmla="*/ 254000 h 1473200"/>
                  <a:gd name="connsiteX18" fmla="*/ 514350 w 3529096"/>
                  <a:gd name="connsiteY18" fmla="*/ 323850 h 1473200"/>
                  <a:gd name="connsiteX19" fmla="*/ 488950 w 3529096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369944 w 3594203"/>
                  <a:gd name="connsiteY9" fmla="*/ 311785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369944 w 3594203"/>
                  <a:gd name="connsiteY9" fmla="*/ 311785 h 1473200"/>
                  <a:gd name="connsiteX10" fmla="*/ 3239729 w 3594203"/>
                  <a:gd name="connsiteY10" fmla="*/ 260337 h 1473200"/>
                  <a:gd name="connsiteX11" fmla="*/ 3065194 w 3594203"/>
                  <a:gd name="connsiteY11" fmla="*/ 475894 h 1473200"/>
                  <a:gd name="connsiteX12" fmla="*/ 2774950 w 3594203"/>
                  <a:gd name="connsiteY12" fmla="*/ 0 h 1473200"/>
                  <a:gd name="connsiteX13" fmla="*/ 2762250 w 3594203"/>
                  <a:gd name="connsiteY13" fmla="*/ 323850 h 1473200"/>
                  <a:gd name="connsiteX14" fmla="*/ 2520950 w 3594203"/>
                  <a:gd name="connsiteY14" fmla="*/ 234950 h 1473200"/>
                  <a:gd name="connsiteX15" fmla="*/ 2527300 w 3594203"/>
                  <a:gd name="connsiteY15" fmla="*/ 463550 h 1473200"/>
                  <a:gd name="connsiteX16" fmla="*/ 1657350 w 3594203"/>
                  <a:gd name="connsiteY16" fmla="*/ 869950 h 1473200"/>
                  <a:gd name="connsiteX17" fmla="*/ 755650 w 3594203"/>
                  <a:gd name="connsiteY17" fmla="*/ 482600 h 1473200"/>
                  <a:gd name="connsiteX18" fmla="*/ 762000 w 3594203"/>
                  <a:gd name="connsiteY18" fmla="*/ 254000 h 1473200"/>
                  <a:gd name="connsiteX19" fmla="*/ 514350 w 3594203"/>
                  <a:gd name="connsiteY19" fmla="*/ 323850 h 1473200"/>
                  <a:gd name="connsiteX20" fmla="*/ 488950 w 3594203"/>
                  <a:gd name="connsiteY20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83240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463988"/>
                  <a:gd name="connsiteY0" fmla="*/ 12700 h 1473200"/>
                  <a:gd name="connsiteX1" fmla="*/ 0 w 3463988"/>
                  <a:gd name="connsiteY1" fmla="*/ 590550 h 1473200"/>
                  <a:gd name="connsiteX2" fmla="*/ 222250 w 3463988"/>
                  <a:gd name="connsiteY2" fmla="*/ 800100 h 1473200"/>
                  <a:gd name="connsiteX3" fmla="*/ 444500 w 3463988"/>
                  <a:gd name="connsiteY3" fmla="*/ 596900 h 1473200"/>
                  <a:gd name="connsiteX4" fmla="*/ 234950 w 3463988"/>
                  <a:gd name="connsiteY4" fmla="*/ 1473200 h 1473200"/>
                  <a:gd name="connsiteX5" fmla="*/ 3054350 w 3463988"/>
                  <a:gd name="connsiteY5" fmla="*/ 1466850 h 1473200"/>
                  <a:gd name="connsiteX6" fmla="*/ 2838450 w 3463988"/>
                  <a:gd name="connsiteY6" fmla="*/ 590550 h 1473200"/>
                  <a:gd name="connsiteX7" fmla="*/ 3060700 w 3463988"/>
                  <a:gd name="connsiteY7" fmla="*/ 787400 h 1473200"/>
                  <a:gd name="connsiteX8" fmla="*/ 3463988 w 3463988"/>
                  <a:gd name="connsiteY8" fmla="*/ 331793 h 1473200"/>
                  <a:gd name="connsiteX9" fmla="*/ 3239729 w 3463988"/>
                  <a:gd name="connsiteY9" fmla="*/ 260337 h 1473200"/>
                  <a:gd name="connsiteX10" fmla="*/ 3065194 w 3463988"/>
                  <a:gd name="connsiteY10" fmla="*/ 475894 h 1473200"/>
                  <a:gd name="connsiteX11" fmla="*/ 2774950 w 3463988"/>
                  <a:gd name="connsiteY11" fmla="*/ 0 h 1473200"/>
                  <a:gd name="connsiteX12" fmla="*/ 2762250 w 3463988"/>
                  <a:gd name="connsiteY12" fmla="*/ 323850 h 1473200"/>
                  <a:gd name="connsiteX13" fmla="*/ 2520950 w 3463988"/>
                  <a:gd name="connsiteY13" fmla="*/ 234950 h 1473200"/>
                  <a:gd name="connsiteX14" fmla="*/ 2527300 w 3463988"/>
                  <a:gd name="connsiteY14" fmla="*/ 463550 h 1473200"/>
                  <a:gd name="connsiteX15" fmla="*/ 1657350 w 3463988"/>
                  <a:gd name="connsiteY15" fmla="*/ 869950 h 1473200"/>
                  <a:gd name="connsiteX16" fmla="*/ 755650 w 3463988"/>
                  <a:gd name="connsiteY16" fmla="*/ 482600 h 1473200"/>
                  <a:gd name="connsiteX17" fmla="*/ 762000 w 3463988"/>
                  <a:gd name="connsiteY17" fmla="*/ 254000 h 1473200"/>
                  <a:gd name="connsiteX18" fmla="*/ 514350 w 3463988"/>
                  <a:gd name="connsiteY18" fmla="*/ 323850 h 1473200"/>
                  <a:gd name="connsiteX19" fmla="*/ 488950 w 3463988"/>
                  <a:gd name="connsiteY19" fmla="*/ 12700 h 1473200"/>
                  <a:gd name="connsiteX0" fmla="*/ 488950 w 3463988"/>
                  <a:gd name="connsiteY0" fmla="*/ 12700 h 1473200"/>
                  <a:gd name="connsiteX1" fmla="*/ 0 w 3463988"/>
                  <a:gd name="connsiteY1" fmla="*/ 590550 h 1473200"/>
                  <a:gd name="connsiteX2" fmla="*/ 222250 w 3463988"/>
                  <a:gd name="connsiteY2" fmla="*/ 800100 h 1473200"/>
                  <a:gd name="connsiteX3" fmla="*/ 444500 w 3463988"/>
                  <a:gd name="connsiteY3" fmla="*/ 596900 h 1473200"/>
                  <a:gd name="connsiteX4" fmla="*/ 234950 w 3463988"/>
                  <a:gd name="connsiteY4" fmla="*/ 1473200 h 1473200"/>
                  <a:gd name="connsiteX5" fmla="*/ 3054350 w 3463988"/>
                  <a:gd name="connsiteY5" fmla="*/ 1466850 h 1473200"/>
                  <a:gd name="connsiteX6" fmla="*/ 2838450 w 3463988"/>
                  <a:gd name="connsiteY6" fmla="*/ 590550 h 1473200"/>
                  <a:gd name="connsiteX7" fmla="*/ 3060700 w 3463988"/>
                  <a:gd name="connsiteY7" fmla="*/ 787400 h 1473200"/>
                  <a:gd name="connsiteX8" fmla="*/ 3463988 w 3463988"/>
                  <a:gd name="connsiteY8" fmla="*/ 331793 h 1473200"/>
                  <a:gd name="connsiteX9" fmla="*/ 3239729 w 3463988"/>
                  <a:gd name="connsiteY9" fmla="*/ 260337 h 1473200"/>
                  <a:gd name="connsiteX10" fmla="*/ 3065194 w 3463988"/>
                  <a:gd name="connsiteY10" fmla="*/ 475894 h 1473200"/>
                  <a:gd name="connsiteX11" fmla="*/ 2774950 w 3463988"/>
                  <a:gd name="connsiteY11" fmla="*/ 0 h 1473200"/>
                  <a:gd name="connsiteX12" fmla="*/ 2762250 w 3463988"/>
                  <a:gd name="connsiteY12" fmla="*/ 323850 h 1473200"/>
                  <a:gd name="connsiteX13" fmla="*/ 2520950 w 3463988"/>
                  <a:gd name="connsiteY13" fmla="*/ 234950 h 1473200"/>
                  <a:gd name="connsiteX14" fmla="*/ 2527300 w 3463988"/>
                  <a:gd name="connsiteY14" fmla="*/ 463550 h 1473200"/>
                  <a:gd name="connsiteX15" fmla="*/ 1657350 w 3463988"/>
                  <a:gd name="connsiteY15" fmla="*/ 869950 h 1473200"/>
                  <a:gd name="connsiteX16" fmla="*/ 755650 w 3463988"/>
                  <a:gd name="connsiteY16" fmla="*/ 482600 h 1473200"/>
                  <a:gd name="connsiteX17" fmla="*/ 762000 w 3463988"/>
                  <a:gd name="connsiteY17" fmla="*/ 254000 h 1473200"/>
                  <a:gd name="connsiteX18" fmla="*/ 514350 w 3463988"/>
                  <a:gd name="connsiteY18" fmla="*/ 323850 h 1473200"/>
                  <a:gd name="connsiteX19" fmla="*/ 488950 w 3463988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060700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190915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3065194 w 3594203"/>
                  <a:gd name="connsiteY10" fmla="*/ 475894 h 1473200"/>
                  <a:gd name="connsiteX11" fmla="*/ 2774950 w 3594203"/>
                  <a:gd name="connsiteY11" fmla="*/ 0 h 1473200"/>
                  <a:gd name="connsiteX12" fmla="*/ 2762250 w 3594203"/>
                  <a:gd name="connsiteY12" fmla="*/ 323850 h 1473200"/>
                  <a:gd name="connsiteX13" fmla="*/ 2520950 w 3594203"/>
                  <a:gd name="connsiteY13" fmla="*/ 234950 h 1473200"/>
                  <a:gd name="connsiteX14" fmla="*/ 2527300 w 3594203"/>
                  <a:gd name="connsiteY14" fmla="*/ 463550 h 1473200"/>
                  <a:gd name="connsiteX15" fmla="*/ 1657350 w 3594203"/>
                  <a:gd name="connsiteY15" fmla="*/ 869950 h 1473200"/>
                  <a:gd name="connsiteX16" fmla="*/ 755650 w 3594203"/>
                  <a:gd name="connsiteY16" fmla="*/ 482600 h 1473200"/>
                  <a:gd name="connsiteX17" fmla="*/ 762000 w 3594203"/>
                  <a:gd name="connsiteY17" fmla="*/ 254000 h 1473200"/>
                  <a:gd name="connsiteX18" fmla="*/ 514350 w 3594203"/>
                  <a:gd name="connsiteY18" fmla="*/ 323850 h 1473200"/>
                  <a:gd name="connsiteX19" fmla="*/ 488950 w 3594203"/>
                  <a:gd name="connsiteY19" fmla="*/ 12700 h 1473200"/>
                  <a:gd name="connsiteX0" fmla="*/ 488950 w 3594203"/>
                  <a:gd name="connsiteY0" fmla="*/ 12700 h 1473200"/>
                  <a:gd name="connsiteX1" fmla="*/ 0 w 3594203"/>
                  <a:gd name="connsiteY1" fmla="*/ 590550 h 1473200"/>
                  <a:gd name="connsiteX2" fmla="*/ 222250 w 3594203"/>
                  <a:gd name="connsiteY2" fmla="*/ 800100 h 1473200"/>
                  <a:gd name="connsiteX3" fmla="*/ 444500 w 3594203"/>
                  <a:gd name="connsiteY3" fmla="*/ 596900 h 1473200"/>
                  <a:gd name="connsiteX4" fmla="*/ 234950 w 3594203"/>
                  <a:gd name="connsiteY4" fmla="*/ 1473200 h 1473200"/>
                  <a:gd name="connsiteX5" fmla="*/ 3054350 w 3594203"/>
                  <a:gd name="connsiteY5" fmla="*/ 1466850 h 1473200"/>
                  <a:gd name="connsiteX6" fmla="*/ 2838450 w 3594203"/>
                  <a:gd name="connsiteY6" fmla="*/ 590550 h 1473200"/>
                  <a:gd name="connsiteX7" fmla="*/ 3190915 w 3594203"/>
                  <a:gd name="connsiteY7" fmla="*/ 787400 h 1473200"/>
                  <a:gd name="connsiteX8" fmla="*/ 3594203 w 3594203"/>
                  <a:gd name="connsiteY8" fmla="*/ 331793 h 1473200"/>
                  <a:gd name="connsiteX9" fmla="*/ 3239729 w 3594203"/>
                  <a:gd name="connsiteY9" fmla="*/ 260337 h 1473200"/>
                  <a:gd name="connsiteX10" fmla="*/ 2774950 w 3594203"/>
                  <a:gd name="connsiteY10" fmla="*/ 0 h 1473200"/>
                  <a:gd name="connsiteX11" fmla="*/ 2762250 w 3594203"/>
                  <a:gd name="connsiteY11" fmla="*/ 323850 h 1473200"/>
                  <a:gd name="connsiteX12" fmla="*/ 2520950 w 3594203"/>
                  <a:gd name="connsiteY12" fmla="*/ 234950 h 1473200"/>
                  <a:gd name="connsiteX13" fmla="*/ 2527300 w 3594203"/>
                  <a:gd name="connsiteY13" fmla="*/ 463550 h 1473200"/>
                  <a:gd name="connsiteX14" fmla="*/ 1657350 w 3594203"/>
                  <a:gd name="connsiteY14" fmla="*/ 869950 h 1473200"/>
                  <a:gd name="connsiteX15" fmla="*/ 755650 w 3594203"/>
                  <a:gd name="connsiteY15" fmla="*/ 482600 h 1473200"/>
                  <a:gd name="connsiteX16" fmla="*/ 762000 w 3594203"/>
                  <a:gd name="connsiteY16" fmla="*/ 254000 h 1473200"/>
                  <a:gd name="connsiteX17" fmla="*/ 514350 w 3594203"/>
                  <a:gd name="connsiteY17" fmla="*/ 323850 h 1473200"/>
                  <a:gd name="connsiteX18" fmla="*/ 488950 w 3594203"/>
                  <a:gd name="connsiteY18" fmla="*/ 12700 h 1473200"/>
                  <a:gd name="connsiteX0" fmla="*/ 488950 w 3398881"/>
                  <a:gd name="connsiteY0" fmla="*/ 12700 h 1473200"/>
                  <a:gd name="connsiteX1" fmla="*/ 0 w 3398881"/>
                  <a:gd name="connsiteY1" fmla="*/ 590550 h 1473200"/>
                  <a:gd name="connsiteX2" fmla="*/ 222250 w 3398881"/>
                  <a:gd name="connsiteY2" fmla="*/ 800100 h 1473200"/>
                  <a:gd name="connsiteX3" fmla="*/ 444500 w 3398881"/>
                  <a:gd name="connsiteY3" fmla="*/ 596900 h 1473200"/>
                  <a:gd name="connsiteX4" fmla="*/ 234950 w 3398881"/>
                  <a:gd name="connsiteY4" fmla="*/ 1473200 h 1473200"/>
                  <a:gd name="connsiteX5" fmla="*/ 3054350 w 3398881"/>
                  <a:gd name="connsiteY5" fmla="*/ 1466850 h 1473200"/>
                  <a:gd name="connsiteX6" fmla="*/ 2838450 w 3398881"/>
                  <a:gd name="connsiteY6" fmla="*/ 590550 h 1473200"/>
                  <a:gd name="connsiteX7" fmla="*/ 3190915 w 3398881"/>
                  <a:gd name="connsiteY7" fmla="*/ 787400 h 1473200"/>
                  <a:gd name="connsiteX8" fmla="*/ 3398881 w 3398881"/>
                  <a:gd name="connsiteY8" fmla="*/ 640477 h 1473200"/>
                  <a:gd name="connsiteX9" fmla="*/ 3239729 w 3398881"/>
                  <a:gd name="connsiteY9" fmla="*/ 260337 h 1473200"/>
                  <a:gd name="connsiteX10" fmla="*/ 2774950 w 3398881"/>
                  <a:gd name="connsiteY10" fmla="*/ 0 h 1473200"/>
                  <a:gd name="connsiteX11" fmla="*/ 2762250 w 3398881"/>
                  <a:gd name="connsiteY11" fmla="*/ 323850 h 1473200"/>
                  <a:gd name="connsiteX12" fmla="*/ 2520950 w 3398881"/>
                  <a:gd name="connsiteY12" fmla="*/ 234950 h 1473200"/>
                  <a:gd name="connsiteX13" fmla="*/ 2527300 w 3398881"/>
                  <a:gd name="connsiteY13" fmla="*/ 463550 h 1473200"/>
                  <a:gd name="connsiteX14" fmla="*/ 1657350 w 3398881"/>
                  <a:gd name="connsiteY14" fmla="*/ 869950 h 1473200"/>
                  <a:gd name="connsiteX15" fmla="*/ 755650 w 3398881"/>
                  <a:gd name="connsiteY15" fmla="*/ 482600 h 1473200"/>
                  <a:gd name="connsiteX16" fmla="*/ 762000 w 3398881"/>
                  <a:gd name="connsiteY16" fmla="*/ 254000 h 1473200"/>
                  <a:gd name="connsiteX17" fmla="*/ 514350 w 3398881"/>
                  <a:gd name="connsiteY17" fmla="*/ 323850 h 1473200"/>
                  <a:gd name="connsiteX18" fmla="*/ 488950 w 3398881"/>
                  <a:gd name="connsiteY18" fmla="*/ 12700 h 1473200"/>
                  <a:gd name="connsiteX0" fmla="*/ 488950 w 3398881"/>
                  <a:gd name="connsiteY0" fmla="*/ 12700 h 1473200"/>
                  <a:gd name="connsiteX1" fmla="*/ 0 w 3398881"/>
                  <a:gd name="connsiteY1" fmla="*/ 590550 h 1473200"/>
                  <a:gd name="connsiteX2" fmla="*/ 222250 w 3398881"/>
                  <a:gd name="connsiteY2" fmla="*/ 800100 h 1473200"/>
                  <a:gd name="connsiteX3" fmla="*/ 444500 w 3398881"/>
                  <a:gd name="connsiteY3" fmla="*/ 596900 h 1473200"/>
                  <a:gd name="connsiteX4" fmla="*/ 234950 w 3398881"/>
                  <a:gd name="connsiteY4" fmla="*/ 1473200 h 1473200"/>
                  <a:gd name="connsiteX5" fmla="*/ 3054350 w 3398881"/>
                  <a:gd name="connsiteY5" fmla="*/ 1466850 h 1473200"/>
                  <a:gd name="connsiteX6" fmla="*/ 2838450 w 3398881"/>
                  <a:gd name="connsiteY6" fmla="*/ 590550 h 1473200"/>
                  <a:gd name="connsiteX7" fmla="*/ 3190915 w 3398881"/>
                  <a:gd name="connsiteY7" fmla="*/ 787400 h 1473200"/>
                  <a:gd name="connsiteX8" fmla="*/ 3398881 w 3398881"/>
                  <a:gd name="connsiteY8" fmla="*/ 640477 h 1473200"/>
                  <a:gd name="connsiteX9" fmla="*/ 3174622 w 3398881"/>
                  <a:gd name="connsiteY9" fmla="*/ 414679 h 1473200"/>
                  <a:gd name="connsiteX10" fmla="*/ 2774950 w 3398881"/>
                  <a:gd name="connsiteY10" fmla="*/ 0 h 1473200"/>
                  <a:gd name="connsiteX11" fmla="*/ 2762250 w 3398881"/>
                  <a:gd name="connsiteY11" fmla="*/ 323850 h 1473200"/>
                  <a:gd name="connsiteX12" fmla="*/ 2520950 w 3398881"/>
                  <a:gd name="connsiteY12" fmla="*/ 234950 h 1473200"/>
                  <a:gd name="connsiteX13" fmla="*/ 2527300 w 3398881"/>
                  <a:gd name="connsiteY13" fmla="*/ 463550 h 1473200"/>
                  <a:gd name="connsiteX14" fmla="*/ 1657350 w 3398881"/>
                  <a:gd name="connsiteY14" fmla="*/ 869950 h 1473200"/>
                  <a:gd name="connsiteX15" fmla="*/ 755650 w 3398881"/>
                  <a:gd name="connsiteY15" fmla="*/ 482600 h 1473200"/>
                  <a:gd name="connsiteX16" fmla="*/ 762000 w 3398881"/>
                  <a:gd name="connsiteY16" fmla="*/ 254000 h 1473200"/>
                  <a:gd name="connsiteX17" fmla="*/ 514350 w 3398881"/>
                  <a:gd name="connsiteY17" fmla="*/ 323850 h 1473200"/>
                  <a:gd name="connsiteX18" fmla="*/ 488950 w 3398881"/>
                  <a:gd name="connsiteY18" fmla="*/ 12700 h 1473200"/>
                  <a:gd name="connsiteX0" fmla="*/ 768036 w 3677967"/>
                  <a:gd name="connsiteY0" fmla="*/ 12700 h 1473200"/>
                  <a:gd name="connsiteX1" fmla="*/ 279086 w 3677967"/>
                  <a:gd name="connsiteY1" fmla="*/ 590550 h 1473200"/>
                  <a:gd name="connsiteX2" fmla="*/ 0 w 3677967"/>
                  <a:gd name="connsiteY2" fmla="*/ 599640 h 1473200"/>
                  <a:gd name="connsiteX3" fmla="*/ 501336 w 3677967"/>
                  <a:gd name="connsiteY3" fmla="*/ 800100 h 1473200"/>
                  <a:gd name="connsiteX4" fmla="*/ 723586 w 3677967"/>
                  <a:gd name="connsiteY4" fmla="*/ 596900 h 1473200"/>
                  <a:gd name="connsiteX5" fmla="*/ 514036 w 3677967"/>
                  <a:gd name="connsiteY5" fmla="*/ 1473200 h 1473200"/>
                  <a:gd name="connsiteX6" fmla="*/ 3333436 w 3677967"/>
                  <a:gd name="connsiteY6" fmla="*/ 1466850 h 1473200"/>
                  <a:gd name="connsiteX7" fmla="*/ 3117536 w 3677967"/>
                  <a:gd name="connsiteY7" fmla="*/ 590550 h 1473200"/>
                  <a:gd name="connsiteX8" fmla="*/ 3470001 w 3677967"/>
                  <a:gd name="connsiteY8" fmla="*/ 787400 h 1473200"/>
                  <a:gd name="connsiteX9" fmla="*/ 3677967 w 3677967"/>
                  <a:gd name="connsiteY9" fmla="*/ 640477 h 1473200"/>
                  <a:gd name="connsiteX10" fmla="*/ 3453708 w 3677967"/>
                  <a:gd name="connsiteY10" fmla="*/ 414679 h 1473200"/>
                  <a:gd name="connsiteX11" fmla="*/ 3054036 w 3677967"/>
                  <a:gd name="connsiteY11" fmla="*/ 0 h 1473200"/>
                  <a:gd name="connsiteX12" fmla="*/ 3041336 w 3677967"/>
                  <a:gd name="connsiteY12" fmla="*/ 323850 h 1473200"/>
                  <a:gd name="connsiteX13" fmla="*/ 2800036 w 3677967"/>
                  <a:gd name="connsiteY13" fmla="*/ 234950 h 1473200"/>
                  <a:gd name="connsiteX14" fmla="*/ 2806386 w 3677967"/>
                  <a:gd name="connsiteY14" fmla="*/ 463550 h 1473200"/>
                  <a:gd name="connsiteX15" fmla="*/ 1936436 w 3677967"/>
                  <a:gd name="connsiteY15" fmla="*/ 869950 h 1473200"/>
                  <a:gd name="connsiteX16" fmla="*/ 1034736 w 3677967"/>
                  <a:gd name="connsiteY16" fmla="*/ 482600 h 1473200"/>
                  <a:gd name="connsiteX17" fmla="*/ 1041086 w 3677967"/>
                  <a:gd name="connsiteY17" fmla="*/ 254000 h 1473200"/>
                  <a:gd name="connsiteX18" fmla="*/ 793436 w 3677967"/>
                  <a:gd name="connsiteY18" fmla="*/ 323850 h 1473200"/>
                  <a:gd name="connsiteX19" fmla="*/ 768036 w 3677967"/>
                  <a:gd name="connsiteY19" fmla="*/ 12700 h 1473200"/>
                  <a:gd name="connsiteX0" fmla="*/ 847776 w 3757707"/>
                  <a:gd name="connsiteY0" fmla="*/ 12700 h 1473200"/>
                  <a:gd name="connsiteX1" fmla="*/ 358826 w 3757707"/>
                  <a:gd name="connsiteY1" fmla="*/ 590550 h 1473200"/>
                  <a:gd name="connsiteX2" fmla="*/ 0 w 3757707"/>
                  <a:gd name="connsiteY2" fmla="*/ 293157 h 1473200"/>
                  <a:gd name="connsiteX3" fmla="*/ 79740 w 3757707"/>
                  <a:gd name="connsiteY3" fmla="*/ 599640 h 1473200"/>
                  <a:gd name="connsiteX4" fmla="*/ 581076 w 3757707"/>
                  <a:gd name="connsiteY4" fmla="*/ 800100 h 1473200"/>
                  <a:gd name="connsiteX5" fmla="*/ 803326 w 3757707"/>
                  <a:gd name="connsiteY5" fmla="*/ 596900 h 1473200"/>
                  <a:gd name="connsiteX6" fmla="*/ 593776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581076 w 3757707"/>
                  <a:gd name="connsiteY3" fmla="*/ 800100 h 1473200"/>
                  <a:gd name="connsiteX4" fmla="*/ 803326 w 3757707"/>
                  <a:gd name="connsiteY4" fmla="*/ 596900 h 1473200"/>
                  <a:gd name="connsiteX5" fmla="*/ 593776 w 3757707"/>
                  <a:gd name="connsiteY5" fmla="*/ 1473200 h 1473200"/>
                  <a:gd name="connsiteX6" fmla="*/ 3413176 w 3757707"/>
                  <a:gd name="connsiteY6" fmla="*/ 1466850 h 1473200"/>
                  <a:gd name="connsiteX7" fmla="*/ 3197276 w 3757707"/>
                  <a:gd name="connsiteY7" fmla="*/ 590550 h 1473200"/>
                  <a:gd name="connsiteX8" fmla="*/ 3549741 w 3757707"/>
                  <a:gd name="connsiteY8" fmla="*/ 787400 h 1473200"/>
                  <a:gd name="connsiteX9" fmla="*/ 3757707 w 3757707"/>
                  <a:gd name="connsiteY9" fmla="*/ 640477 h 1473200"/>
                  <a:gd name="connsiteX10" fmla="*/ 3533448 w 3757707"/>
                  <a:gd name="connsiteY10" fmla="*/ 414679 h 1473200"/>
                  <a:gd name="connsiteX11" fmla="*/ 3133776 w 3757707"/>
                  <a:gd name="connsiteY11" fmla="*/ 0 h 1473200"/>
                  <a:gd name="connsiteX12" fmla="*/ 3121076 w 3757707"/>
                  <a:gd name="connsiteY12" fmla="*/ 323850 h 1473200"/>
                  <a:gd name="connsiteX13" fmla="*/ 2879776 w 3757707"/>
                  <a:gd name="connsiteY13" fmla="*/ 234950 h 1473200"/>
                  <a:gd name="connsiteX14" fmla="*/ 2886126 w 3757707"/>
                  <a:gd name="connsiteY14" fmla="*/ 463550 h 1473200"/>
                  <a:gd name="connsiteX15" fmla="*/ 2016176 w 3757707"/>
                  <a:gd name="connsiteY15" fmla="*/ 869950 h 1473200"/>
                  <a:gd name="connsiteX16" fmla="*/ 1114476 w 3757707"/>
                  <a:gd name="connsiteY16" fmla="*/ 482600 h 1473200"/>
                  <a:gd name="connsiteX17" fmla="*/ 1120826 w 3757707"/>
                  <a:gd name="connsiteY17" fmla="*/ 254000 h 1473200"/>
                  <a:gd name="connsiteX18" fmla="*/ 873176 w 3757707"/>
                  <a:gd name="connsiteY18" fmla="*/ 323850 h 1473200"/>
                  <a:gd name="connsiteX19" fmla="*/ 847776 w 3757707"/>
                  <a:gd name="connsiteY19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593776 w 3757707"/>
                  <a:gd name="connsiteY4" fmla="*/ 1473200 h 1473200"/>
                  <a:gd name="connsiteX5" fmla="*/ 3413176 w 3757707"/>
                  <a:gd name="connsiteY5" fmla="*/ 1466850 h 1473200"/>
                  <a:gd name="connsiteX6" fmla="*/ 3197276 w 3757707"/>
                  <a:gd name="connsiteY6" fmla="*/ 590550 h 1473200"/>
                  <a:gd name="connsiteX7" fmla="*/ 3549741 w 3757707"/>
                  <a:gd name="connsiteY7" fmla="*/ 787400 h 1473200"/>
                  <a:gd name="connsiteX8" fmla="*/ 3757707 w 3757707"/>
                  <a:gd name="connsiteY8" fmla="*/ 640477 h 1473200"/>
                  <a:gd name="connsiteX9" fmla="*/ 3533448 w 3757707"/>
                  <a:gd name="connsiteY9" fmla="*/ 414679 h 1473200"/>
                  <a:gd name="connsiteX10" fmla="*/ 3133776 w 3757707"/>
                  <a:gd name="connsiteY10" fmla="*/ 0 h 1473200"/>
                  <a:gd name="connsiteX11" fmla="*/ 3121076 w 3757707"/>
                  <a:gd name="connsiteY11" fmla="*/ 323850 h 1473200"/>
                  <a:gd name="connsiteX12" fmla="*/ 2879776 w 3757707"/>
                  <a:gd name="connsiteY12" fmla="*/ 234950 h 1473200"/>
                  <a:gd name="connsiteX13" fmla="*/ 2886126 w 3757707"/>
                  <a:gd name="connsiteY13" fmla="*/ 463550 h 1473200"/>
                  <a:gd name="connsiteX14" fmla="*/ 2016176 w 3757707"/>
                  <a:gd name="connsiteY14" fmla="*/ 869950 h 1473200"/>
                  <a:gd name="connsiteX15" fmla="*/ 1114476 w 3757707"/>
                  <a:gd name="connsiteY15" fmla="*/ 482600 h 1473200"/>
                  <a:gd name="connsiteX16" fmla="*/ 1120826 w 3757707"/>
                  <a:gd name="connsiteY16" fmla="*/ 254000 h 1473200"/>
                  <a:gd name="connsiteX17" fmla="*/ 873176 w 3757707"/>
                  <a:gd name="connsiteY17" fmla="*/ 323850 h 1473200"/>
                  <a:gd name="connsiteX18" fmla="*/ 847776 w 3757707"/>
                  <a:gd name="connsiteY18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428598 w 3757707"/>
                  <a:gd name="connsiteY4" fmla="*/ 1019388 h 1473200"/>
                  <a:gd name="connsiteX5" fmla="*/ 593776 w 3757707"/>
                  <a:gd name="connsiteY5" fmla="*/ 1473200 h 1473200"/>
                  <a:gd name="connsiteX6" fmla="*/ 3413176 w 3757707"/>
                  <a:gd name="connsiteY6" fmla="*/ 1466850 h 1473200"/>
                  <a:gd name="connsiteX7" fmla="*/ 3197276 w 3757707"/>
                  <a:gd name="connsiteY7" fmla="*/ 590550 h 1473200"/>
                  <a:gd name="connsiteX8" fmla="*/ 3549741 w 3757707"/>
                  <a:gd name="connsiteY8" fmla="*/ 787400 h 1473200"/>
                  <a:gd name="connsiteX9" fmla="*/ 3757707 w 3757707"/>
                  <a:gd name="connsiteY9" fmla="*/ 640477 h 1473200"/>
                  <a:gd name="connsiteX10" fmla="*/ 3533448 w 3757707"/>
                  <a:gd name="connsiteY10" fmla="*/ 414679 h 1473200"/>
                  <a:gd name="connsiteX11" fmla="*/ 3133776 w 3757707"/>
                  <a:gd name="connsiteY11" fmla="*/ 0 h 1473200"/>
                  <a:gd name="connsiteX12" fmla="*/ 3121076 w 3757707"/>
                  <a:gd name="connsiteY12" fmla="*/ 323850 h 1473200"/>
                  <a:gd name="connsiteX13" fmla="*/ 2879776 w 3757707"/>
                  <a:gd name="connsiteY13" fmla="*/ 234950 h 1473200"/>
                  <a:gd name="connsiteX14" fmla="*/ 2886126 w 3757707"/>
                  <a:gd name="connsiteY14" fmla="*/ 463550 h 1473200"/>
                  <a:gd name="connsiteX15" fmla="*/ 2016176 w 3757707"/>
                  <a:gd name="connsiteY15" fmla="*/ 869950 h 1473200"/>
                  <a:gd name="connsiteX16" fmla="*/ 1114476 w 3757707"/>
                  <a:gd name="connsiteY16" fmla="*/ 482600 h 1473200"/>
                  <a:gd name="connsiteX17" fmla="*/ 1120826 w 3757707"/>
                  <a:gd name="connsiteY17" fmla="*/ 254000 h 1473200"/>
                  <a:gd name="connsiteX18" fmla="*/ 873176 w 3757707"/>
                  <a:gd name="connsiteY18" fmla="*/ 323850 h 1473200"/>
                  <a:gd name="connsiteX19" fmla="*/ 847776 w 3757707"/>
                  <a:gd name="connsiteY19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608011 w 3757707"/>
                  <a:gd name="connsiteY4" fmla="*/ 606303 h 1473200"/>
                  <a:gd name="connsiteX5" fmla="*/ 428598 w 3757707"/>
                  <a:gd name="connsiteY5" fmla="*/ 1019388 h 1473200"/>
                  <a:gd name="connsiteX6" fmla="*/ 593776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57707"/>
                  <a:gd name="connsiteY0" fmla="*/ 12700 h 1473200"/>
                  <a:gd name="connsiteX1" fmla="*/ 0 w 3757707"/>
                  <a:gd name="connsiteY1" fmla="*/ 293157 h 1473200"/>
                  <a:gd name="connsiteX2" fmla="*/ 79740 w 3757707"/>
                  <a:gd name="connsiteY2" fmla="*/ 599640 h 1473200"/>
                  <a:gd name="connsiteX3" fmla="*/ 803326 w 3757707"/>
                  <a:gd name="connsiteY3" fmla="*/ 596900 h 1473200"/>
                  <a:gd name="connsiteX4" fmla="*/ 608011 w 3757707"/>
                  <a:gd name="connsiteY4" fmla="*/ 606303 h 1473200"/>
                  <a:gd name="connsiteX5" fmla="*/ 428598 w 3757707"/>
                  <a:gd name="connsiteY5" fmla="*/ 1019388 h 1473200"/>
                  <a:gd name="connsiteX6" fmla="*/ 234950 w 3757707"/>
                  <a:gd name="connsiteY6" fmla="*/ 1473200 h 1473200"/>
                  <a:gd name="connsiteX7" fmla="*/ 3413176 w 3757707"/>
                  <a:gd name="connsiteY7" fmla="*/ 1466850 h 1473200"/>
                  <a:gd name="connsiteX8" fmla="*/ 3197276 w 3757707"/>
                  <a:gd name="connsiteY8" fmla="*/ 590550 h 1473200"/>
                  <a:gd name="connsiteX9" fmla="*/ 3549741 w 3757707"/>
                  <a:gd name="connsiteY9" fmla="*/ 787400 h 1473200"/>
                  <a:gd name="connsiteX10" fmla="*/ 3757707 w 3757707"/>
                  <a:gd name="connsiteY10" fmla="*/ 640477 h 1473200"/>
                  <a:gd name="connsiteX11" fmla="*/ 3533448 w 3757707"/>
                  <a:gd name="connsiteY11" fmla="*/ 414679 h 1473200"/>
                  <a:gd name="connsiteX12" fmla="*/ 3133776 w 3757707"/>
                  <a:gd name="connsiteY12" fmla="*/ 0 h 1473200"/>
                  <a:gd name="connsiteX13" fmla="*/ 3121076 w 3757707"/>
                  <a:gd name="connsiteY13" fmla="*/ 323850 h 1473200"/>
                  <a:gd name="connsiteX14" fmla="*/ 2879776 w 3757707"/>
                  <a:gd name="connsiteY14" fmla="*/ 234950 h 1473200"/>
                  <a:gd name="connsiteX15" fmla="*/ 2886126 w 3757707"/>
                  <a:gd name="connsiteY15" fmla="*/ 463550 h 1473200"/>
                  <a:gd name="connsiteX16" fmla="*/ 2016176 w 3757707"/>
                  <a:gd name="connsiteY16" fmla="*/ 869950 h 1473200"/>
                  <a:gd name="connsiteX17" fmla="*/ 1114476 w 3757707"/>
                  <a:gd name="connsiteY17" fmla="*/ 482600 h 1473200"/>
                  <a:gd name="connsiteX18" fmla="*/ 1120826 w 3757707"/>
                  <a:gd name="connsiteY18" fmla="*/ 254000 h 1473200"/>
                  <a:gd name="connsiteX19" fmla="*/ 873176 w 3757707"/>
                  <a:gd name="connsiteY19" fmla="*/ 323850 h 1473200"/>
                  <a:gd name="connsiteX20" fmla="*/ 847776 w 3757707"/>
                  <a:gd name="connsiteY20" fmla="*/ 12700 h 1473200"/>
                  <a:gd name="connsiteX0" fmla="*/ 847776 w 3777641"/>
                  <a:gd name="connsiteY0" fmla="*/ 12700 h 1473200"/>
                  <a:gd name="connsiteX1" fmla="*/ 0 w 3777641"/>
                  <a:gd name="connsiteY1" fmla="*/ 293157 h 1473200"/>
                  <a:gd name="connsiteX2" fmla="*/ 79740 w 3777641"/>
                  <a:gd name="connsiteY2" fmla="*/ 599640 h 1473200"/>
                  <a:gd name="connsiteX3" fmla="*/ 803326 w 3777641"/>
                  <a:gd name="connsiteY3" fmla="*/ 596900 h 1473200"/>
                  <a:gd name="connsiteX4" fmla="*/ 608011 w 3777641"/>
                  <a:gd name="connsiteY4" fmla="*/ 606303 h 1473200"/>
                  <a:gd name="connsiteX5" fmla="*/ 428598 w 3777641"/>
                  <a:gd name="connsiteY5" fmla="*/ 1019388 h 1473200"/>
                  <a:gd name="connsiteX6" fmla="*/ 234950 w 3777641"/>
                  <a:gd name="connsiteY6" fmla="*/ 1473200 h 1473200"/>
                  <a:gd name="connsiteX7" fmla="*/ 3413176 w 3777641"/>
                  <a:gd name="connsiteY7" fmla="*/ 1466850 h 1473200"/>
                  <a:gd name="connsiteX8" fmla="*/ 3777641 w 3777641"/>
                  <a:gd name="connsiteY8" fmla="*/ 1465786 h 1473200"/>
                  <a:gd name="connsiteX9" fmla="*/ 3197276 w 3777641"/>
                  <a:gd name="connsiteY9" fmla="*/ 590550 h 1473200"/>
                  <a:gd name="connsiteX10" fmla="*/ 3549741 w 3777641"/>
                  <a:gd name="connsiteY10" fmla="*/ 787400 h 1473200"/>
                  <a:gd name="connsiteX11" fmla="*/ 3757707 w 3777641"/>
                  <a:gd name="connsiteY11" fmla="*/ 640477 h 1473200"/>
                  <a:gd name="connsiteX12" fmla="*/ 3533448 w 3777641"/>
                  <a:gd name="connsiteY12" fmla="*/ 414679 h 1473200"/>
                  <a:gd name="connsiteX13" fmla="*/ 3133776 w 3777641"/>
                  <a:gd name="connsiteY13" fmla="*/ 0 h 1473200"/>
                  <a:gd name="connsiteX14" fmla="*/ 3121076 w 3777641"/>
                  <a:gd name="connsiteY14" fmla="*/ 323850 h 1473200"/>
                  <a:gd name="connsiteX15" fmla="*/ 2879776 w 3777641"/>
                  <a:gd name="connsiteY15" fmla="*/ 234950 h 1473200"/>
                  <a:gd name="connsiteX16" fmla="*/ 2886126 w 3777641"/>
                  <a:gd name="connsiteY16" fmla="*/ 463550 h 1473200"/>
                  <a:gd name="connsiteX17" fmla="*/ 2016176 w 3777641"/>
                  <a:gd name="connsiteY17" fmla="*/ 869950 h 1473200"/>
                  <a:gd name="connsiteX18" fmla="*/ 1114476 w 3777641"/>
                  <a:gd name="connsiteY18" fmla="*/ 482600 h 1473200"/>
                  <a:gd name="connsiteX19" fmla="*/ 1120826 w 3777641"/>
                  <a:gd name="connsiteY19" fmla="*/ 254000 h 1473200"/>
                  <a:gd name="connsiteX20" fmla="*/ 873176 w 3777641"/>
                  <a:gd name="connsiteY20" fmla="*/ 323850 h 1473200"/>
                  <a:gd name="connsiteX21" fmla="*/ 847776 w 3777641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197276 w 4026826"/>
                  <a:gd name="connsiteY9" fmla="*/ 590550 h 1473200"/>
                  <a:gd name="connsiteX10" fmla="*/ 3549741 w 4026826"/>
                  <a:gd name="connsiteY10" fmla="*/ 787400 h 1473200"/>
                  <a:gd name="connsiteX11" fmla="*/ 3757707 w 4026826"/>
                  <a:gd name="connsiteY11" fmla="*/ 640477 h 1473200"/>
                  <a:gd name="connsiteX12" fmla="*/ 4026826 w 4026826"/>
                  <a:gd name="connsiteY12" fmla="*/ 459724 h 1473200"/>
                  <a:gd name="connsiteX13" fmla="*/ 3533448 w 4026826"/>
                  <a:gd name="connsiteY13" fmla="*/ 414679 h 1473200"/>
                  <a:gd name="connsiteX14" fmla="*/ 3133776 w 4026826"/>
                  <a:gd name="connsiteY14" fmla="*/ 0 h 1473200"/>
                  <a:gd name="connsiteX15" fmla="*/ 3121076 w 4026826"/>
                  <a:gd name="connsiteY15" fmla="*/ 323850 h 1473200"/>
                  <a:gd name="connsiteX16" fmla="*/ 2879776 w 4026826"/>
                  <a:gd name="connsiteY16" fmla="*/ 234950 h 1473200"/>
                  <a:gd name="connsiteX17" fmla="*/ 2886126 w 4026826"/>
                  <a:gd name="connsiteY17" fmla="*/ 463550 h 1473200"/>
                  <a:gd name="connsiteX18" fmla="*/ 2016176 w 4026826"/>
                  <a:gd name="connsiteY18" fmla="*/ 869950 h 1473200"/>
                  <a:gd name="connsiteX19" fmla="*/ 1114476 w 4026826"/>
                  <a:gd name="connsiteY19" fmla="*/ 482600 h 1473200"/>
                  <a:gd name="connsiteX20" fmla="*/ 1120826 w 4026826"/>
                  <a:gd name="connsiteY20" fmla="*/ 254000 h 1473200"/>
                  <a:gd name="connsiteX21" fmla="*/ 873176 w 4026826"/>
                  <a:gd name="connsiteY21" fmla="*/ 323850 h 1473200"/>
                  <a:gd name="connsiteX22" fmla="*/ 847776 w 4026826"/>
                  <a:gd name="connsiteY22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19727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33448 w 4026826"/>
                  <a:gd name="connsiteY12" fmla="*/ 414679 h 1473200"/>
                  <a:gd name="connsiteX13" fmla="*/ 3528455 w 4026826"/>
                  <a:gd name="connsiteY13" fmla="*/ 293158 h 1473200"/>
                  <a:gd name="connsiteX14" fmla="*/ 3133776 w 4026826"/>
                  <a:gd name="connsiteY14" fmla="*/ 0 h 1473200"/>
                  <a:gd name="connsiteX15" fmla="*/ 3121076 w 4026826"/>
                  <a:gd name="connsiteY15" fmla="*/ 323850 h 1473200"/>
                  <a:gd name="connsiteX16" fmla="*/ 2879776 w 4026826"/>
                  <a:gd name="connsiteY16" fmla="*/ 234950 h 1473200"/>
                  <a:gd name="connsiteX17" fmla="*/ 2886126 w 4026826"/>
                  <a:gd name="connsiteY17" fmla="*/ 463550 h 1473200"/>
                  <a:gd name="connsiteX18" fmla="*/ 2016176 w 4026826"/>
                  <a:gd name="connsiteY18" fmla="*/ 869950 h 1473200"/>
                  <a:gd name="connsiteX19" fmla="*/ 1114476 w 4026826"/>
                  <a:gd name="connsiteY19" fmla="*/ 482600 h 1473200"/>
                  <a:gd name="connsiteX20" fmla="*/ 1120826 w 4026826"/>
                  <a:gd name="connsiteY20" fmla="*/ 254000 h 1473200"/>
                  <a:gd name="connsiteX21" fmla="*/ 873176 w 4026826"/>
                  <a:gd name="connsiteY21" fmla="*/ 323850 h 1473200"/>
                  <a:gd name="connsiteX22" fmla="*/ 847776 w 4026826"/>
                  <a:gd name="connsiteY22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08011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28455 w 4026826"/>
                  <a:gd name="connsiteY12" fmla="*/ 293158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803326 w 4026826"/>
                  <a:gd name="connsiteY3" fmla="*/ 596900 h 1473200"/>
                  <a:gd name="connsiteX4" fmla="*/ 617978 w 4026826"/>
                  <a:gd name="connsiteY4" fmla="*/ 606303 h 1473200"/>
                  <a:gd name="connsiteX5" fmla="*/ 428598 w 4026826"/>
                  <a:gd name="connsiteY5" fmla="*/ 1019388 h 1473200"/>
                  <a:gd name="connsiteX6" fmla="*/ 234950 w 4026826"/>
                  <a:gd name="connsiteY6" fmla="*/ 1473200 h 1473200"/>
                  <a:gd name="connsiteX7" fmla="*/ 3413176 w 4026826"/>
                  <a:gd name="connsiteY7" fmla="*/ 1466850 h 1473200"/>
                  <a:gd name="connsiteX8" fmla="*/ 3777641 w 4026826"/>
                  <a:gd name="connsiteY8" fmla="*/ 1465786 h 1473200"/>
                  <a:gd name="connsiteX9" fmla="*/ 3466396 w 4026826"/>
                  <a:gd name="connsiteY9" fmla="*/ 590550 h 1473200"/>
                  <a:gd name="connsiteX10" fmla="*/ 3757707 w 4026826"/>
                  <a:gd name="connsiteY10" fmla="*/ 640477 h 1473200"/>
                  <a:gd name="connsiteX11" fmla="*/ 4026826 w 4026826"/>
                  <a:gd name="connsiteY11" fmla="*/ 459724 h 1473200"/>
                  <a:gd name="connsiteX12" fmla="*/ 3528455 w 4026826"/>
                  <a:gd name="connsiteY12" fmla="*/ 293158 h 1473200"/>
                  <a:gd name="connsiteX13" fmla="*/ 3133776 w 4026826"/>
                  <a:gd name="connsiteY13" fmla="*/ 0 h 1473200"/>
                  <a:gd name="connsiteX14" fmla="*/ 3121076 w 4026826"/>
                  <a:gd name="connsiteY14" fmla="*/ 323850 h 1473200"/>
                  <a:gd name="connsiteX15" fmla="*/ 2879776 w 4026826"/>
                  <a:gd name="connsiteY15" fmla="*/ 234950 h 1473200"/>
                  <a:gd name="connsiteX16" fmla="*/ 2886126 w 4026826"/>
                  <a:gd name="connsiteY16" fmla="*/ 463550 h 1473200"/>
                  <a:gd name="connsiteX17" fmla="*/ 2016176 w 4026826"/>
                  <a:gd name="connsiteY17" fmla="*/ 869950 h 1473200"/>
                  <a:gd name="connsiteX18" fmla="*/ 1114476 w 4026826"/>
                  <a:gd name="connsiteY18" fmla="*/ 482600 h 1473200"/>
                  <a:gd name="connsiteX19" fmla="*/ 1120826 w 4026826"/>
                  <a:gd name="connsiteY19" fmla="*/ 254000 h 1473200"/>
                  <a:gd name="connsiteX20" fmla="*/ 873176 w 4026826"/>
                  <a:gd name="connsiteY20" fmla="*/ 323850 h 1473200"/>
                  <a:gd name="connsiteX21" fmla="*/ 847776 w 4026826"/>
                  <a:gd name="connsiteY21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599640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293157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7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757708 w 4026826"/>
                  <a:gd name="connsiteY9" fmla="*/ 640477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528455 w 4026826"/>
                  <a:gd name="connsiteY11" fmla="*/ 293158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847776 w 4026826"/>
                  <a:gd name="connsiteY0" fmla="*/ 12700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847776 w 4026826"/>
                  <a:gd name="connsiteY20" fmla="*/ 12700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917548 w 4026826"/>
                  <a:gd name="connsiteY20" fmla="*/ 6038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873176 w 4026826"/>
                  <a:gd name="connsiteY19" fmla="*/ 323850 h 1473200"/>
                  <a:gd name="connsiteX20" fmla="*/ 926966 w 4026826"/>
                  <a:gd name="connsiteY20" fmla="*/ 299820 h 1473200"/>
                  <a:gd name="connsiteX21" fmla="*/ 917548 w 4026826"/>
                  <a:gd name="connsiteY21" fmla="*/ 6038 h 1473200"/>
                  <a:gd name="connsiteX0" fmla="*/ 917548 w 4026826"/>
                  <a:gd name="connsiteY0" fmla="*/ 6038 h 1473200"/>
                  <a:gd name="connsiteX1" fmla="*/ 0 w 4026826"/>
                  <a:gd name="connsiteY1" fmla="*/ 473049 h 1473200"/>
                  <a:gd name="connsiteX2" fmla="*/ 79740 w 4026826"/>
                  <a:gd name="connsiteY2" fmla="*/ 719568 h 1473200"/>
                  <a:gd name="connsiteX3" fmla="*/ 617978 w 4026826"/>
                  <a:gd name="connsiteY3" fmla="*/ 606303 h 1473200"/>
                  <a:gd name="connsiteX4" fmla="*/ 428598 w 4026826"/>
                  <a:gd name="connsiteY4" fmla="*/ 1019388 h 1473200"/>
                  <a:gd name="connsiteX5" fmla="*/ 234950 w 4026826"/>
                  <a:gd name="connsiteY5" fmla="*/ 1473200 h 1473200"/>
                  <a:gd name="connsiteX6" fmla="*/ 3413176 w 4026826"/>
                  <a:gd name="connsiteY6" fmla="*/ 1466850 h 1473200"/>
                  <a:gd name="connsiteX7" fmla="*/ 3777641 w 4026826"/>
                  <a:gd name="connsiteY7" fmla="*/ 1465786 h 1473200"/>
                  <a:gd name="connsiteX8" fmla="*/ 3466396 w 4026826"/>
                  <a:gd name="connsiteY8" fmla="*/ 590550 h 1473200"/>
                  <a:gd name="connsiteX9" fmla="*/ 3937121 w 4026826"/>
                  <a:gd name="connsiteY9" fmla="*/ 700441 h 1473200"/>
                  <a:gd name="connsiteX10" fmla="*/ 4026826 w 4026826"/>
                  <a:gd name="connsiteY10" fmla="*/ 459724 h 1473200"/>
                  <a:gd name="connsiteX11" fmla="*/ 3707869 w 4026826"/>
                  <a:gd name="connsiteY11" fmla="*/ 293159 h 1473200"/>
                  <a:gd name="connsiteX12" fmla="*/ 3133776 w 4026826"/>
                  <a:gd name="connsiteY12" fmla="*/ 0 h 1473200"/>
                  <a:gd name="connsiteX13" fmla="*/ 3121076 w 4026826"/>
                  <a:gd name="connsiteY13" fmla="*/ 323850 h 1473200"/>
                  <a:gd name="connsiteX14" fmla="*/ 2879776 w 4026826"/>
                  <a:gd name="connsiteY14" fmla="*/ 234950 h 1473200"/>
                  <a:gd name="connsiteX15" fmla="*/ 2886126 w 4026826"/>
                  <a:gd name="connsiteY15" fmla="*/ 463550 h 1473200"/>
                  <a:gd name="connsiteX16" fmla="*/ 2016176 w 4026826"/>
                  <a:gd name="connsiteY16" fmla="*/ 869950 h 1473200"/>
                  <a:gd name="connsiteX17" fmla="*/ 1114476 w 4026826"/>
                  <a:gd name="connsiteY17" fmla="*/ 482600 h 1473200"/>
                  <a:gd name="connsiteX18" fmla="*/ 1120826 w 4026826"/>
                  <a:gd name="connsiteY18" fmla="*/ 254000 h 1473200"/>
                  <a:gd name="connsiteX19" fmla="*/ 926966 w 4026826"/>
                  <a:gd name="connsiteY19" fmla="*/ 299820 h 1473200"/>
                  <a:gd name="connsiteX20" fmla="*/ 917548 w 4026826"/>
                  <a:gd name="connsiteY20" fmla="*/ 6038 h 1473200"/>
                  <a:gd name="connsiteX0" fmla="*/ 917548 w 4026826"/>
                  <a:gd name="connsiteY0" fmla="*/ 12700 h 1479862"/>
                  <a:gd name="connsiteX1" fmla="*/ 0 w 4026826"/>
                  <a:gd name="connsiteY1" fmla="*/ 479711 h 1479862"/>
                  <a:gd name="connsiteX2" fmla="*/ 79740 w 4026826"/>
                  <a:gd name="connsiteY2" fmla="*/ 726230 h 1479862"/>
                  <a:gd name="connsiteX3" fmla="*/ 617978 w 4026826"/>
                  <a:gd name="connsiteY3" fmla="*/ 612965 h 1479862"/>
                  <a:gd name="connsiteX4" fmla="*/ 428598 w 4026826"/>
                  <a:gd name="connsiteY4" fmla="*/ 1026050 h 1479862"/>
                  <a:gd name="connsiteX5" fmla="*/ 234950 w 4026826"/>
                  <a:gd name="connsiteY5" fmla="*/ 1479862 h 1479862"/>
                  <a:gd name="connsiteX6" fmla="*/ 3413176 w 4026826"/>
                  <a:gd name="connsiteY6" fmla="*/ 1473512 h 1479862"/>
                  <a:gd name="connsiteX7" fmla="*/ 3777641 w 4026826"/>
                  <a:gd name="connsiteY7" fmla="*/ 1472448 h 1479862"/>
                  <a:gd name="connsiteX8" fmla="*/ 3466396 w 4026826"/>
                  <a:gd name="connsiteY8" fmla="*/ 597212 h 1479862"/>
                  <a:gd name="connsiteX9" fmla="*/ 3937121 w 4026826"/>
                  <a:gd name="connsiteY9" fmla="*/ 707103 h 1479862"/>
                  <a:gd name="connsiteX10" fmla="*/ 4026826 w 4026826"/>
                  <a:gd name="connsiteY10" fmla="*/ 466386 h 1479862"/>
                  <a:gd name="connsiteX11" fmla="*/ 3707869 w 4026826"/>
                  <a:gd name="connsiteY11" fmla="*/ 299821 h 1479862"/>
                  <a:gd name="connsiteX12" fmla="*/ 3133776 w 4026826"/>
                  <a:gd name="connsiteY12" fmla="*/ 6662 h 1479862"/>
                  <a:gd name="connsiteX13" fmla="*/ 3109824 w 4026826"/>
                  <a:gd name="connsiteY13" fmla="*/ 0 h 1479862"/>
                  <a:gd name="connsiteX14" fmla="*/ 3121076 w 4026826"/>
                  <a:gd name="connsiteY14" fmla="*/ 330512 h 1479862"/>
                  <a:gd name="connsiteX15" fmla="*/ 2879776 w 4026826"/>
                  <a:gd name="connsiteY15" fmla="*/ 241612 h 1479862"/>
                  <a:gd name="connsiteX16" fmla="*/ 2886126 w 4026826"/>
                  <a:gd name="connsiteY16" fmla="*/ 470212 h 1479862"/>
                  <a:gd name="connsiteX17" fmla="*/ 2016176 w 4026826"/>
                  <a:gd name="connsiteY17" fmla="*/ 876612 h 1479862"/>
                  <a:gd name="connsiteX18" fmla="*/ 1114476 w 4026826"/>
                  <a:gd name="connsiteY18" fmla="*/ 489262 h 1479862"/>
                  <a:gd name="connsiteX19" fmla="*/ 1120826 w 4026826"/>
                  <a:gd name="connsiteY19" fmla="*/ 260662 h 1479862"/>
                  <a:gd name="connsiteX20" fmla="*/ 926966 w 4026826"/>
                  <a:gd name="connsiteY20" fmla="*/ 306482 h 1479862"/>
                  <a:gd name="connsiteX21" fmla="*/ 917548 w 4026826"/>
                  <a:gd name="connsiteY21" fmla="*/ 12700 h 1479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026826" h="1479862">
                    <a:moveTo>
                      <a:pt x="917548" y="12700"/>
                    </a:moveTo>
                    <a:lnTo>
                      <a:pt x="0" y="479711"/>
                    </a:lnTo>
                    <a:lnTo>
                      <a:pt x="79740" y="726230"/>
                    </a:lnTo>
                    <a:lnTo>
                      <a:pt x="617978" y="612965"/>
                    </a:lnTo>
                    <a:lnTo>
                      <a:pt x="428598" y="1026050"/>
                    </a:lnTo>
                    <a:lnTo>
                      <a:pt x="234950" y="1479862"/>
                    </a:lnTo>
                    <a:lnTo>
                      <a:pt x="3413176" y="1473512"/>
                    </a:lnTo>
                    <a:lnTo>
                      <a:pt x="3777641" y="1472448"/>
                    </a:lnTo>
                    <a:lnTo>
                      <a:pt x="3466396" y="597212"/>
                    </a:lnTo>
                    <a:lnTo>
                      <a:pt x="3937121" y="707103"/>
                    </a:lnTo>
                    <a:lnTo>
                      <a:pt x="4026826" y="466386"/>
                    </a:lnTo>
                    <a:lnTo>
                      <a:pt x="3707869" y="299821"/>
                    </a:lnTo>
                    <a:lnTo>
                      <a:pt x="3133776" y="6662"/>
                    </a:lnTo>
                    <a:lnTo>
                      <a:pt x="3109824" y="0"/>
                    </a:lnTo>
                    <a:lnTo>
                      <a:pt x="3121076" y="330512"/>
                    </a:lnTo>
                    <a:lnTo>
                      <a:pt x="2879776" y="241612"/>
                    </a:lnTo>
                    <a:lnTo>
                      <a:pt x="2886126" y="470212"/>
                    </a:lnTo>
                    <a:lnTo>
                      <a:pt x="2016176" y="876612"/>
                    </a:lnTo>
                    <a:lnTo>
                      <a:pt x="1114476" y="489262"/>
                    </a:lnTo>
                    <a:lnTo>
                      <a:pt x="1120826" y="260662"/>
                    </a:lnTo>
                    <a:lnTo>
                      <a:pt x="926966" y="306482"/>
                    </a:lnTo>
                    <a:lnTo>
                      <a:pt x="917548" y="1270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  <a:bevelB w="114300" prst="artDeco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497864" y="2370780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497864" y="2459916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497864" y="2552001"/>
                <a:ext cx="16319" cy="33013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/>
                  </a:gs>
                </a:gsLst>
              </a:gra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>
                <a:stCxn id="117" idx="17"/>
              </p:cNvCxnSpPr>
              <p:nvPr/>
            </p:nvCxnSpPr>
            <p:spPr>
              <a:xfrm>
                <a:off x="2483951" y="2342676"/>
                <a:ext cx="3" cy="292649"/>
              </a:xfrm>
              <a:prstGeom prst="line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26" name="Picture 125" descr="EKU logo.jpg"/>
              <p:cNvPicPr>
                <a:picLocks noChangeAspect="1"/>
              </p:cNvPicPr>
              <p:nvPr/>
            </p:nvPicPr>
            <p:blipFill>
              <a:blip r:embed="rId8"/>
              <a:srcRect t="26721" b="31148"/>
              <a:stretch>
                <a:fillRect/>
              </a:stretch>
            </p:blipFill>
            <p:spPr>
              <a:xfrm>
                <a:off x="2535728" y="2315440"/>
                <a:ext cx="218667" cy="113811"/>
              </a:xfrm>
              <a:prstGeom prst="rect">
                <a:avLst/>
              </a:prstGeom>
              <a:ln w="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</p:pic>
          <p:cxnSp>
            <p:nvCxnSpPr>
              <p:cNvPr id="129" name="Straight Connector 128"/>
              <p:cNvCxnSpPr/>
              <p:nvPr/>
            </p:nvCxnSpPr>
            <p:spPr>
              <a:xfrm>
                <a:off x="2205458" y="1898400"/>
                <a:ext cx="552300" cy="1588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1" name="Group 160"/>
          <p:cNvGrpSpPr/>
          <p:nvPr/>
        </p:nvGrpSpPr>
        <p:grpSpPr>
          <a:xfrm>
            <a:off x="1818431" y="6206068"/>
            <a:ext cx="1371600" cy="1371600"/>
            <a:chOff x="1818431" y="6206068"/>
            <a:chExt cx="1371600" cy="1371600"/>
          </a:xfrm>
        </p:grpSpPr>
        <p:sp>
          <p:nvSpPr>
            <p:cNvPr id="36" name="Rectangle 35"/>
            <p:cNvSpPr/>
            <p:nvPr/>
          </p:nvSpPr>
          <p:spPr>
            <a:xfrm>
              <a:off x="1818431" y="6206068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18431" y="7215585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CORROSIVE</a:t>
              </a:r>
              <a:endParaRPr lang="en-US" sz="1600" b="1" dirty="0"/>
            </a:p>
          </p:txBody>
        </p:sp>
        <p:sp>
          <p:nvSpPr>
            <p:cNvPr id="133" name="Freeform 132"/>
            <p:cNvSpPr>
              <a:spLocks noChangeAspect="1"/>
            </p:cNvSpPr>
            <p:nvPr/>
          </p:nvSpPr>
          <p:spPr>
            <a:xfrm rot="16200000">
              <a:off x="2298589" y="6598083"/>
              <a:ext cx="367217" cy="766947"/>
            </a:xfrm>
            <a:custGeom>
              <a:avLst/>
              <a:gdLst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62050"/>
                <a:gd name="connsiteX1" fmla="*/ 6350 w 1047750"/>
                <a:gd name="connsiteY1" fmla="*/ 787400 h 1162050"/>
                <a:gd name="connsiteX2" fmla="*/ 146050 w 1047750"/>
                <a:gd name="connsiteY2" fmla="*/ 1047750 h 1162050"/>
                <a:gd name="connsiteX3" fmla="*/ 406400 w 1047750"/>
                <a:gd name="connsiteY3" fmla="*/ 1162050 h 1162050"/>
                <a:gd name="connsiteX4" fmla="*/ 660400 w 1047750"/>
                <a:gd name="connsiteY4" fmla="*/ 1098550 h 1162050"/>
                <a:gd name="connsiteX5" fmla="*/ 1009650 w 1047750"/>
                <a:gd name="connsiteY5" fmla="*/ 749300 h 1162050"/>
                <a:gd name="connsiteX6" fmla="*/ 1047750 w 1047750"/>
                <a:gd name="connsiteY6" fmla="*/ 654050 h 1162050"/>
                <a:gd name="connsiteX7" fmla="*/ 971550 w 1047750"/>
                <a:gd name="connsiteY7" fmla="*/ 565150 h 1162050"/>
                <a:gd name="connsiteX8" fmla="*/ 831850 w 1047750"/>
                <a:gd name="connsiteY8" fmla="*/ 590550 h 1162050"/>
                <a:gd name="connsiteX9" fmla="*/ 742950 w 1047750"/>
                <a:gd name="connsiteY9" fmla="*/ 717550 h 1162050"/>
                <a:gd name="connsiteX10" fmla="*/ 673100 w 1047750"/>
                <a:gd name="connsiteY10" fmla="*/ 742950 h 1162050"/>
                <a:gd name="connsiteX11" fmla="*/ 685800 w 1047750"/>
                <a:gd name="connsiteY11" fmla="*/ 139700 h 1162050"/>
                <a:gd name="connsiteX12" fmla="*/ 609600 w 1047750"/>
                <a:gd name="connsiteY12" fmla="*/ 82550 h 1162050"/>
                <a:gd name="connsiteX13" fmla="*/ 552450 w 1047750"/>
                <a:gd name="connsiteY13" fmla="*/ 107950 h 1162050"/>
                <a:gd name="connsiteX14" fmla="*/ 520700 w 1047750"/>
                <a:gd name="connsiteY14" fmla="*/ 508000 h 1162050"/>
                <a:gd name="connsiteX15" fmla="*/ 514350 w 1047750"/>
                <a:gd name="connsiteY15" fmla="*/ 50800 h 1162050"/>
                <a:gd name="connsiteX16" fmla="*/ 444500 w 1047750"/>
                <a:gd name="connsiteY16" fmla="*/ 0 h 1162050"/>
                <a:gd name="connsiteX17" fmla="*/ 374650 w 1047750"/>
                <a:gd name="connsiteY17" fmla="*/ 25400 h 1162050"/>
                <a:gd name="connsiteX18" fmla="*/ 330200 w 1047750"/>
                <a:gd name="connsiteY18" fmla="*/ 57150 h 1162050"/>
                <a:gd name="connsiteX19" fmla="*/ 336550 w 1047750"/>
                <a:gd name="connsiteY19" fmla="*/ 527050 h 1162050"/>
                <a:gd name="connsiteX20" fmla="*/ 336550 w 1047750"/>
                <a:gd name="connsiteY20" fmla="*/ 101600 h 1162050"/>
                <a:gd name="connsiteX21" fmla="*/ 247650 w 1047750"/>
                <a:gd name="connsiteY21" fmla="*/ 63500 h 1162050"/>
                <a:gd name="connsiteX22" fmla="*/ 196850 w 1047750"/>
                <a:gd name="connsiteY22" fmla="*/ 82550 h 1162050"/>
                <a:gd name="connsiteX23" fmla="*/ 177800 w 1047750"/>
                <a:gd name="connsiteY23" fmla="*/ 139700 h 1162050"/>
                <a:gd name="connsiteX24" fmla="*/ 177800 w 1047750"/>
                <a:gd name="connsiteY24" fmla="*/ 577850 h 1162050"/>
                <a:gd name="connsiteX25" fmla="*/ 177800 w 1047750"/>
                <a:gd name="connsiteY25" fmla="*/ 254000 h 1162050"/>
                <a:gd name="connsiteX26" fmla="*/ 82550 w 1047750"/>
                <a:gd name="connsiteY26" fmla="*/ 228600 h 1162050"/>
                <a:gd name="connsiteX27" fmla="*/ 0 w 1047750"/>
                <a:gd name="connsiteY27" fmla="*/ 273050 h 1162050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47750"/>
                <a:gd name="connsiteY0" fmla="*/ 273050 h 1170517"/>
                <a:gd name="connsiteX1" fmla="*/ 6350 w 1047750"/>
                <a:gd name="connsiteY1" fmla="*/ 787400 h 1170517"/>
                <a:gd name="connsiteX2" fmla="*/ 146050 w 1047750"/>
                <a:gd name="connsiteY2" fmla="*/ 1047750 h 1170517"/>
                <a:gd name="connsiteX3" fmla="*/ 406400 w 1047750"/>
                <a:gd name="connsiteY3" fmla="*/ 1162050 h 1170517"/>
                <a:gd name="connsiteX4" fmla="*/ 660400 w 1047750"/>
                <a:gd name="connsiteY4" fmla="*/ 1098550 h 1170517"/>
                <a:gd name="connsiteX5" fmla="*/ 1009650 w 1047750"/>
                <a:gd name="connsiteY5" fmla="*/ 749300 h 1170517"/>
                <a:gd name="connsiteX6" fmla="*/ 1047750 w 1047750"/>
                <a:gd name="connsiteY6" fmla="*/ 654050 h 1170517"/>
                <a:gd name="connsiteX7" fmla="*/ 971550 w 1047750"/>
                <a:gd name="connsiteY7" fmla="*/ 565150 h 1170517"/>
                <a:gd name="connsiteX8" fmla="*/ 831850 w 1047750"/>
                <a:gd name="connsiteY8" fmla="*/ 590550 h 1170517"/>
                <a:gd name="connsiteX9" fmla="*/ 742950 w 1047750"/>
                <a:gd name="connsiteY9" fmla="*/ 717550 h 1170517"/>
                <a:gd name="connsiteX10" fmla="*/ 673100 w 1047750"/>
                <a:gd name="connsiteY10" fmla="*/ 742950 h 1170517"/>
                <a:gd name="connsiteX11" fmla="*/ 685800 w 1047750"/>
                <a:gd name="connsiteY11" fmla="*/ 139700 h 1170517"/>
                <a:gd name="connsiteX12" fmla="*/ 609600 w 1047750"/>
                <a:gd name="connsiteY12" fmla="*/ 82550 h 1170517"/>
                <a:gd name="connsiteX13" fmla="*/ 552450 w 1047750"/>
                <a:gd name="connsiteY13" fmla="*/ 107950 h 1170517"/>
                <a:gd name="connsiteX14" fmla="*/ 520700 w 1047750"/>
                <a:gd name="connsiteY14" fmla="*/ 508000 h 1170517"/>
                <a:gd name="connsiteX15" fmla="*/ 514350 w 1047750"/>
                <a:gd name="connsiteY15" fmla="*/ 50800 h 1170517"/>
                <a:gd name="connsiteX16" fmla="*/ 444500 w 1047750"/>
                <a:gd name="connsiteY16" fmla="*/ 0 h 1170517"/>
                <a:gd name="connsiteX17" fmla="*/ 374650 w 1047750"/>
                <a:gd name="connsiteY17" fmla="*/ 25400 h 1170517"/>
                <a:gd name="connsiteX18" fmla="*/ 330200 w 1047750"/>
                <a:gd name="connsiteY18" fmla="*/ 57150 h 1170517"/>
                <a:gd name="connsiteX19" fmla="*/ 336550 w 1047750"/>
                <a:gd name="connsiteY19" fmla="*/ 527050 h 1170517"/>
                <a:gd name="connsiteX20" fmla="*/ 336550 w 1047750"/>
                <a:gd name="connsiteY20" fmla="*/ 101600 h 1170517"/>
                <a:gd name="connsiteX21" fmla="*/ 247650 w 1047750"/>
                <a:gd name="connsiteY21" fmla="*/ 63500 h 1170517"/>
                <a:gd name="connsiteX22" fmla="*/ 196850 w 1047750"/>
                <a:gd name="connsiteY22" fmla="*/ 82550 h 1170517"/>
                <a:gd name="connsiteX23" fmla="*/ 177800 w 1047750"/>
                <a:gd name="connsiteY23" fmla="*/ 139700 h 1170517"/>
                <a:gd name="connsiteX24" fmla="*/ 177800 w 1047750"/>
                <a:gd name="connsiteY24" fmla="*/ 577850 h 1170517"/>
                <a:gd name="connsiteX25" fmla="*/ 177800 w 1047750"/>
                <a:gd name="connsiteY25" fmla="*/ 254000 h 1170517"/>
                <a:gd name="connsiteX26" fmla="*/ 82550 w 1047750"/>
                <a:gd name="connsiteY26" fmla="*/ 228600 h 1170517"/>
                <a:gd name="connsiteX27" fmla="*/ 0 w 1047750"/>
                <a:gd name="connsiteY27" fmla="*/ 273050 h 1170517"/>
                <a:gd name="connsiteX0" fmla="*/ 0 w 1009650"/>
                <a:gd name="connsiteY0" fmla="*/ 273050 h 1170517"/>
                <a:gd name="connsiteX1" fmla="*/ 6350 w 1009650"/>
                <a:gd name="connsiteY1" fmla="*/ 787400 h 1170517"/>
                <a:gd name="connsiteX2" fmla="*/ 146050 w 1009650"/>
                <a:gd name="connsiteY2" fmla="*/ 1047750 h 1170517"/>
                <a:gd name="connsiteX3" fmla="*/ 406400 w 1009650"/>
                <a:gd name="connsiteY3" fmla="*/ 1162050 h 1170517"/>
                <a:gd name="connsiteX4" fmla="*/ 660400 w 1009650"/>
                <a:gd name="connsiteY4" fmla="*/ 1098550 h 1170517"/>
                <a:gd name="connsiteX5" fmla="*/ 1009650 w 1009650"/>
                <a:gd name="connsiteY5" fmla="*/ 749300 h 1170517"/>
                <a:gd name="connsiteX6" fmla="*/ 971550 w 1009650"/>
                <a:gd name="connsiteY6" fmla="*/ 565150 h 1170517"/>
                <a:gd name="connsiteX7" fmla="*/ 831850 w 1009650"/>
                <a:gd name="connsiteY7" fmla="*/ 590550 h 1170517"/>
                <a:gd name="connsiteX8" fmla="*/ 742950 w 1009650"/>
                <a:gd name="connsiteY8" fmla="*/ 717550 h 1170517"/>
                <a:gd name="connsiteX9" fmla="*/ 673100 w 1009650"/>
                <a:gd name="connsiteY9" fmla="*/ 742950 h 1170517"/>
                <a:gd name="connsiteX10" fmla="*/ 685800 w 1009650"/>
                <a:gd name="connsiteY10" fmla="*/ 139700 h 1170517"/>
                <a:gd name="connsiteX11" fmla="*/ 609600 w 1009650"/>
                <a:gd name="connsiteY11" fmla="*/ 82550 h 1170517"/>
                <a:gd name="connsiteX12" fmla="*/ 552450 w 1009650"/>
                <a:gd name="connsiteY12" fmla="*/ 107950 h 1170517"/>
                <a:gd name="connsiteX13" fmla="*/ 520700 w 1009650"/>
                <a:gd name="connsiteY13" fmla="*/ 508000 h 1170517"/>
                <a:gd name="connsiteX14" fmla="*/ 514350 w 1009650"/>
                <a:gd name="connsiteY14" fmla="*/ 50800 h 1170517"/>
                <a:gd name="connsiteX15" fmla="*/ 444500 w 1009650"/>
                <a:gd name="connsiteY15" fmla="*/ 0 h 1170517"/>
                <a:gd name="connsiteX16" fmla="*/ 374650 w 1009650"/>
                <a:gd name="connsiteY16" fmla="*/ 25400 h 1170517"/>
                <a:gd name="connsiteX17" fmla="*/ 330200 w 1009650"/>
                <a:gd name="connsiteY17" fmla="*/ 57150 h 1170517"/>
                <a:gd name="connsiteX18" fmla="*/ 336550 w 1009650"/>
                <a:gd name="connsiteY18" fmla="*/ 527050 h 1170517"/>
                <a:gd name="connsiteX19" fmla="*/ 336550 w 1009650"/>
                <a:gd name="connsiteY19" fmla="*/ 101600 h 1170517"/>
                <a:gd name="connsiteX20" fmla="*/ 247650 w 1009650"/>
                <a:gd name="connsiteY20" fmla="*/ 63500 h 1170517"/>
                <a:gd name="connsiteX21" fmla="*/ 196850 w 1009650"/>
                <a:gd name="connsiteY21" fmla="*/ 82550 h 1170517"/>
                <a:gd name="connsiteX22" fmla="*/ 177800 w 1009650"/>
                <a:gd name="connsiteY22" fmla="*/ 139700 h 1170517"/>
                <a:gd name="connsiteX23" fmla="*/ 177800 w 1009650"/>
                <a:gd name="connsiteY23" fmla="*/ 577850 h 1170517"/>
                <a:gd name="connsiteX24" fmla="*/ 177800 w 1009650"/>
                <a:gd name="connsiteY24" fmla="*/ 254000 h 1170517"/>
                <a:gd name="connsiteX25" fmla="*/ 82550 w 1009650"/>
                <a:gd name="connsiteY25" fmla="*/ 228600 h 1170517"/>
                <a:gd name="connsiteX26" fmla="*/ 0 w 1009650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742950 w 1061508"/>
                <a:gd name="connsiteY8" fmla="*/ 717550 h 1170517"/>
                <a:gd name="connsiteX9" fmla="*/ 673100 w 1061508"/>
                <a:gd name="connsiteY9" fmla="*/ 742950 h 1170517"/>
                <a:gd name="connsiteX10" fmla="*/ 685800 w 1061508"/>
                <a:gd name="connsiteY10" fmla="*/ 139700 h 1170517"/>
                <a:gd name="connsiteX11" fmla="*/ 609600 w 1061508"/>
                <a:gd name="connsiteY11" fmla="*/ 82550 h 1170517"/>
                <a:gd name="connsiteX12" fmla="*/ 552450 w 1061508"/>
                <a:gd name="connsiteY12" fmla="*/ 107950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09600 w 1061508"/>
                <a:gd name="connsiteY10" fmla="*/ 8255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52450 w 1061508"/>
                <a:gd name="connsiteY11" fmla="*/ 107950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70727 w 1061508"/>
                <a:gd name="connsiteY11" fmla="*/ 44450 h 1170517"/>
                <a:gd name="connsiteX12" fmla="*/ 522850 w 1061508"/>
                <a:gd name="connsiteY12" fmla="*/ 111125 h 1170517"/>
                <a:gd name="connsiteX13" fmla="*/ 520700 w 1061508"/>
                <a:gd name="connsiteY13" fmla="*/ 508000 h 1170517"/>
                <a:gd name="connsiteX14" fmla="*/ 514350 w 1061508"/>
                <a:gd name="connsiteY14" fmla="*/ 50800 h 1170517"/>
                <a:gd name="connsiteX15" fmla="*/ 444500 w 1061508"/>
                <a:gd name="connsiteY15" fmla="*/ 0 h 1170517"/>
                <a:gd name="connsiteX16" fmla="*/ 374650 w 1061508"/>
                <a:gd name="connsiteY16" fmla="*/ 25400 h 1170517"/>
                <a:gd name="connsiteX17" fmla="*/ 330200 w 1061508"/>
                <a:gd name="connsiteY17" fmla="*/ 57150 h 1170517"/>
                <a:gd name="connsiteX18" fmla="*/ 336550 w 1061508"/>
                <a:gd name="connsiteY18" fmla="*/ 527050 h 1170517"/>
                <a:gd name="connsiteX19" fmla="*/ 336550 w 1061508"/>
                <a:gd name="connsiteY19" fmla="*/ 101600 h 1170517"/>
                <a:gd name="connsiteX20" fmla="*/ 247650 w 1061508"/>
                <a:gd name="connsiteY20" fmla="*/ 63500 h 1170517"/>
                <a:gd name="connsiteX21" fmla="*/ 196850 w 1061508"/>
                <a:gd name="connsiteY21" fmla="*/ 82550 h 1170517"/>
                <a:gd name="connsiteX22" fmla="*/ 177800 w 1061508"/>
                <a:gd name="connsiteY22" fmla="*/ 139700 h 1170517"/>
                <a:gd name="connsiteX23" fmla="*/ 177800 w 1061508"/>
                <a:gd name="connsiteY23" fmla="*/ 577850 h 1170517"/>
                <a:gd name="connsiteX24" fmla="*/ 177800 w 1061508"/>
                <a:gd name="connsiteY24" fmla="*/ 254000 h 1170517"/>
                <a:gd name="connsiteX25" fmla="*/ 82550 w 1061508"/>
                <a:gd name="connsiteY25" fmla="*/ 228600 h 1170517"/>
                <a:gd name="connsiteX26" fmla="*/ 0 w 1061508"/>
                <a:gd name="connsiteY26" fmla="*/ 273050 h 1170517"/>
                <a:gd name="connsiteX0" fmla="*/ 0 w 1061508"/>
                <a:gd name="connsiteY0" fmla="*/ 273050 h 1170517"/>
                <a:gd name="connsiteX1" fmla="*/ 6350 w 1061508"/>
                <a:gd name="connsiteY1" fmla="*/ 787400 h 1170517"/>
                <a:gd name="connsiteX2" fmla="*/ 146050 w 1061508"/>
                <a:gd name="connsiteY2" fmla="*/ 1047750 h 1170517"/>
                <a:gd name="connsiteX3" fmla="*/ 406400 w 1061508"/>
                <a:gd name="connsiteY3" fmla="*/ 1162050 h 1170517"/>
                <a:gd name="connsiteX4" fmla="*/ 660400 w 1061508"/>
                <a:gd name="connsiteY4" fmla="*/ 1098550 h 1170517"/>
                <a:gd name="connsiteX5" fmla="*/ 1009650 w 1061508"/>
                <a:gd name="connsiteY5" fmla="*/ 749300 h 1170517"/>
                <a:gd name="connsiteX6" fmla="*/ 971550 w 1061508"/>
                <a:gd name="connsiteY6" fmla="*/ 565150 h 1170517"/>
                <a:gd name="connsiteX7" fmla="*/ 831850 w 1061508"/>
                <a:gd name="connsiteY7" fmla="*/ 590550 h 1170517"/>
                <a:gd name="connsiteX8" fmla="*/ 673100 w 1061508"/>
                <a:gd name="connsiteY8" fmla="*/ 742950 h 1170517"/>
                <a:gd name="connsiteX9" fmla="*/ 685800 w 1061508"/>
                <a:gd name="connsiteY9" fmla="*/ 139700 h 1170517"/>
                <a:gd name="connsiteX10" fmla="*/ 615950 w 1061508"/>
                <a:gd name="connsiteY10" fmla="*/ 38100 h 1170517"/>
                <a:gd name="connsiteX11" fmla="*/ 522850 w 1061508"/>
                <a:gd name="connsiteY11" fmla="*/ 111125 h 1170517"/>
                <a:gd name="connsiteX12" fmla="*/ 520700 w 1061508"/>
                <a:gd name="connsiteY12" fmla="*/ 508000 h 1170517"/>
                <a:gd name="connsiteX13" fmla="*/ 514350 w 1061508"/>
                <a:gd name="connsiteY13" fmla="*/ 50800 h 1170517"/>
                <a:gd name="connsiteX14" fmla="*/ 444500 w 1061508"/>
                <a:gd name="connsiteY14" fmla="*/ 0 h 1170517"/>
                <a:gd name="connsiteX15" fmla="*/ 374650 w 1061508"/>
                <a:gd name="connsiteY15" fmla="*/ 25400 h 1170517"/>
                <a:gd name="connsiteX16" fmla="*/ 330200 w 1061508"/>
                <a:gd name="connsiteY16" fmla="*/ 57150 h 1170517"/>
                <a:gd name="connsiteX17" fmla="*/ 336550 w 1061508"/>
                <a:gd name="connsiteY17" fmla="*/ 527050 h 1170517"/>
                <a:gd name="connsiteX18" fmla="*/ 336550 w 1061508"/>
                <a:gd name="connsiteY18" fmla="*/ 101600 h 1170517"/>
                <a:gd name="connsiteX19" fmla="*/ 247650 w 1061508"/>
                <a:gd name="connsiteY19" fmla="*/ 63500 h 1170517"/>
                <a:gd name="connsiteX20" fmla="*/ 196850 w 1061508"/>
                <a:gd name="connsiteY20" fmla="*/ 82550 h 1170517"/>
                <a:gd name="connsiteX21" fmla="*/ 177800 w 1061508"/>
                <a:gd name="connsiteY21" fmla="*/ 139700 h 1170517"/>
                <a:gd name="connsiteX22" fmla="*/ 177800 w 1061508"/>
                <a:gd name="connsiteY22" fmla="*/ 577850 h 1170517"/>
                <a:gd name="connsiteX23" fmla="*/ 177800 w 1061508"/>
                <a:gd name="connsiteY23" fmla="*/ 254000 h 1170517"/>
                <a:gd name="connsiteX24" fmla="*/ 82550 w 1061508"/>
                <a:gd name="connsiteY24" fmla="*/ 228600 h 1170517"/>
                <a:gd name="connsiteX25" fmla="*/ 0 w 1061508"/>
                <a:gd name="connsiteY25" fmla="*/ 273050 h 1170517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74650 w 1061508"/>
                <a:gd name="connsiteY15" fmla="*/ 59267 h 1204384"/>
                <a:gd name="connsiteX16" fmla="*/ 330200 w 1061508"/>
                <a:gd name="connsiteY16" fmla="*/ 91017 h 1204384"/>
                <a:gd name="connsiteX17" fmla="*/ 336550 w 1061508"/>
                <a:gd name="connsiteY17" fmla="*/ 560917 h 1204384"/>
                <a:gd name="connsiteX18" fmla="*/ 336550 w 1061508"/>
                <a:gd name="connsiteY18" fmla="*/ 135467 h 1204384"/>
                <a:gd name="connsiteX19" fmla="*/ 247650 w 1061508"/>
                <a:gd name="connsiteY19" fmla="*/ 97367 h 1204384"/>
                <a:gd name="connsiteX20" fmla="*/ 196850 w 1061508"/>
                <a:gd name="connsiteY20" fmla="*/ 116417 h 1204384"/>
                <a:gd name="connsiteX21" fmla="*/ 177800 w 1061508"/>
                <a:gd name="connsiteY21" fmla="*/ 173567 h 1204384"/>
                <a:gd name="connsiteX22" fmla="*/ 177800 w 1061508"/>
                <a:gd name="connsiteY22" fmla="*/ 611717 h 1204384"/>
                <a:gd name="connsiteX23" fmla="*/ 177800 w 1061508"/>
                <a:gd name="connsiteY23" fmla="*/ 287867 h 1204384"/>
                <a:gd name="connsiteX24" fmla="*/ 82550 w 1061508"/>
                <a:gd name="connsiteY24" fmla="*/ 262467 h 1204384"/>
                <a:gd name="connsiteX25" fmla="*/ 0 w 1061508"/>
                <a:gd name="connsiteY25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33867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0200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96850 w 1061508"/>
                <a:gd name="connsiteY19" fmla="*/ 116417 h 1204384"/>
                <a:gd name="connsiteX20" fmla="*/ 177800 w 1061508"/>
                <a:gd name="connsiteY20" fmla="*/ 173567 h 1204384"/>
                <a:gd name="connsiteX21" fmla="*/ 177800 w 1061508"/>
                <a:gd name="connsiteY21" fmla="*/ 611717 h 1204384"/>
                <a:gd name="connsiteX22" fmla="*/ 177800 w 1061508"/>
                <a:gd name="connsiteY22" fmla="*/ 287867 h 1204384"/>
                <a:gd name="connsiteX23" fmla="*/ 82550 w 1061508"/>
                <a:gd name="connsiteY23" fmla="*/ 262467 h 1204384"/>
                <a:gd name="connsiteX24" fmla="*/ 0 w 1061508"/>
                <a:gd name="connsiteY24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973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2550 w 1061508"/>
                <a:gd name="connsiteY22" fmla="*/ 262467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831850 w 1061508"/>
                <a:gd name="connsiteY7" fmla="*/ 624417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971550 w 1061508"/>
                <a:gd name="connsiteY6" fmla="*/ 599017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61508"/>
                <a:gd name="connsiteY0" fmla="*/ 306917 h 1204384"/>
                <a:gd name="connsiteX1" fmla="*/ 6350 w 1061508"/>
                <a:gd name="connsiteY1" fmla="*/ 821267 h 1204384"/>
                <a:gd name="connsiteX2" fmla="*/ 146050 w 1061508"/>
                <a:gd name="connsiteY2" fmla="*/ 1081617 h 1204384"/>
                <a:gd name="connsiteX3" fmla="*/ 406400 w 1061508"/>
                <a:gd name="connsiteY3" fmla="*/ 1195917 h 1204384"/>
                <a:gd name="connsiteX4" fmla="*/ 660400 w 1061508"/>
                <a:gd name="connsiteY4" fmla="*/ 1132417 h 1204384"/>
                <a:gd name="connsiteX5" fmla="*/ 1009650 w 1061508"/>
                <a:gd name="connsiteY5" fmla="*/ 783167 h 1204384"/>
                <a:gd name="connsiteX6" fmla="*/ 866711 w 1061508"/>
                <a:gd name="connsiteY6" fmla="*/ 643624 h 1204384"/>
                <a:gd name="connsiteX7" fmla="*/ 766326 w 1061508"/>
                <a:gd name="connsiteY7" fmla="*/ 639288 h 1204384"/>
                <a:gd name="connsiteX8" fmla="*/ 673100 w 1061508"/>
                <a:gd name="connsiteY8" fmla="*/ 776817 h 1204384"/>
                <a:gd name="connsiteX9" fmla="*/ 685800 w 1061508"/>
                <a:gd name="connsiteY9" fmla="*/ 173567 h 1204384"/>
                <a:gd name="connsiteX10" fmla="*/ 615950 w 1061508"/>
                <a:gd name="connsiteY10" fmla="*/ 71967 h 1204384"/>
                <a:gd name="connsiteX11" fmla="*/ 522850 w 1061508"/>
                <a:gd name="connsiteY11" fmla="*/ 144992 h 1204384"/>
                <a:gd name="connsiteX12" fmla="*/ 520700 w 1061508"/>
                <a:gd name="connsiteY12" fmla="*/ 541867 h 1204384"/>
                <a:gd name="connsiteX13" fmla="*/ 514350 w 1061508"/>
                <a:gd name="connsiteY13" fmla="*/ 84667 h 1204384"/>
                <a:gd name="connsiteX14" fmla="*/ 444500 w 1061508"/>
                <a:gd name="connsiteY14" fmla="*/ 17992 h 1204384"/>
                <a:gd name="connsiteX15" fmla="*/ 339725 w 1061508"/>
                <a:gd name="connsiteY15" fmla="*/ 91017 h 1204384"/>
                <a:gd name="connsiteX16" fmla="*/ 336550 w 1061508"/>
                <a:gd name="connsiteY16" fmla="*/ 560917 h 1204384"/>
                <a:gd name="connsiteX17" fmla="*/ 336550 w 1061508"/>
                <a:gd name="connsiteY17" fmla="*/ 135467 h 1204384"/>
                <a:gd name="connsiteX18" fmla="*/ 247650 w 1061508"/>
                <a:gd name="connsiteY18" fmla="*/ 84667 h 1204384"/>
                <a:gd name="connsiteX19" fmla="*/ 177800 w 1061508"/>
                <a:gd name="connsiteY19" fmla="*/ 173567 h 1204384"/>
                <a:gd name="connsiteX20" fmla="*/ 177800 w 1061508"/>
                <a:gd name="connsiteY20" fmla="*/ 611717 h 1204384"/>
                <a:gd name="connsiteX21" fmla="*/ 177800 w 1061508"/>
                <a:gd name="connsiteY21" fmla="*/ 287867 h 1204384"/>
                <a:gd name="connsiteX22" fmla="*/ 88900 w 1061508"/>
                <a:gd name="connsiteY22" fmla="*/ 233892 h 1204384"/>
                <a:gd name="connsiteX23" fmla="*/ 0 w 1061508"/>
                <a:gd name="connsiteY23" fmla="*/ 306917 h 1204384"/>
                <a:gd name="connsiteX0" fmla="*/ 0 w 1047338"/>
                <a:gd name="connsiteY0" fmla="*/ 306917 h 1204384"/>
                <a:gd name="connsiteX1" fmla="*/ 6350 w 1047338"/>
                <a:gd name="connsiteY1" fmla="*/ 821267 h 1204384"/>
                <a:gd name="connsiteX2" fmla="*/ 146050 w 1047338"/>
                <a:gd name="connsiteY2" fmla="*/ 1081617 h 1204384"/>
                <a:gd name="connsiteX3" fmla="*/ 406400 w 1047338"/>
                <a:gd name="connsiteY3" fmla="*/ 1195917 h 1204384"/>
                <a:gd name="connsiteX4" fmla="*/ 660400 w 1047338"/>
                <a:gd name="connsiteY4" fmla="*/ 1132417 h 1204384"/>
                <a:gd name="connsiteX5" fmla="*/ 1009650 w 1047338"/>
                <a:gd name="connsiteY5" fmla="*/ 783167 h 1204384"/>
                <a:gd name="connsiteX6" fmla="*/ 886526 w 1047338"/>
                <a:gd name="connsiteY6" fmla="*/ 700757 h 1204384"/>
                <a:gd name="connsiteX7" fmla="*/ 866711 w 1047338"/>
                <a:gd name="connsiteY7" fmla="*/ 643624 h 1204384"/>
                <a:gd name="connsiteX8" fmla="*/ 766326 w 1047338"/>
                <a:gd name="connsiteY8" fmla="*/ 639288 h 1204384"/>
                <a:gd name="connsiteX9" fmla="*/ 673100 w 1047338"/>
                <a:gd name="connsiteY9" fmla="*/ 776817 h 1204384"/>
                <a:gd name="connsiteX10" fmla="*/ 685800 w 1047338"/>
                <a:gd name="connsiteY10" fmla="*/ 173567 h 1204384"/>
                <a:gd name="connsiteX11" fmla="*/ 615950 w 1047338"/>
                <a:gd name="connsiteY11" fmla="*/ 71967 h 1204384"/>
                <a:gd name="connsiteX12" fmla="*/ 522850 w 1047338"/>
                <a:gd name="connsiteY12" fmla="*/ 144992 h 1204384"/>
                <a:gd name="connsiteX13" fmla="*/ 520700 w 1047338"/>
                <a:gd name="connsiteY13" fmla="*/ 541867 h 1204384"/>
                <a:gd name="connsiteX14" fmla="*/ 514350 w 1047338"/>
                <a:gd name="connsiteY14" fmla="*/ 84667 h 1204384"/>
                <a:gd name="connsiteX15" fmla="*/ 444500 w 1047338"/>
                <a:gd name="connsiteY15" fmla="*/ 17992 h 1204384"/>
                <a:gd name="connsiteX16" fmla="*/ 339725 w 1047338"/>
                <a:gd name="connsiteY16" fmla="*/ 91017 h 1204384"/>
                <a:gd name="connsiteX17" fmla="*/ 336550 w 1047338"/>
                <a:gd name="connsiteY17" fmla="*/ 560917 h 1204384"/>
                <a:gd name="connsiteX18" fmla="*/ 336550 w 1047338"/>
                <a:gd name="connsiteY18" fmla="*/ 135467 h 1204384"/>
                <a:gd name="connsiteX19" fmla="*/ 247650 w 1047338"/>
                <a:gd name="connsiteY19" fmla="*/ 84667 h 1204384"/>
                <a:gd name="connsiteX20" fmla="*/ 177800 w 1047338"/>
                <a:gd name="connsiteY20" fmla="*/ 173567 h 1204384"/>
                <a:gd name="connsiteX21" fmla="*/ 177800 w 1047338"/>
                <a:gd name="connsiteY21" fmla="*/ 611717 h 1204384"/>
                <a:gd name="connsiteX22" fmla="*/ 177800 w 1047338"/>
                <a:gd name="connsiteY22" fmla="*/ 287867 h 1204384"/>
                <a:gd name="connsiteX23" fmla="*/ 88900 w 1047338"/>
                <a:gd name="connsiteY23" fmla="*/ 233892 h 1204384"/>
                <a:gd name="connsiteX24" fmla="*/ 0 w 1047338"/>
                <a:gd name="connsiteY24" fmla="*/ 306917 h 1204384"/>
                <a:gd name="connsiteX0" fmla="*/ 0 w 892189"/>
                <a:gd name="connsiteY0" fmla="*/ 306917 h 1204384"/>
                <a:gd name="connsiteX1" fmla="*/ 6350 w 892189"/>
                <a:gd name="connsiteY1" fmla="*/ 821267 h 1204384"/>
                <a:gd name="connsiteX2" fmla="*/ 146050 w 892189"/>
                <a:gd name="connsiteY2" fmla="*/ 1081617 h 1204384"/>
                <a:gd name="connsiteX3" fmla="*/ 406400 w 892189"/>
                <a:gd name="connsiteY3" fmla="*/ 1195917 h 1204384"/>
                <a:gd name="connsiteX4" fmla="*/ 660400 w 892189"/>
                <a:gd name="connsiteY4" fmla="*/ 1132417 h 1204384"/>
                <a:gd name="connsiteX5" fmla="*/ 832732 w 892189"/>
                <a:gd name="connsiteY5" fmla="*/ 827774 h 1204384"/>
                <a:gd name="connsiteX6" fmla="*/ 886526 w 892189"/>
                <a:gd name="connsiteY6" fmla="*/ 700757 h 1204384"/>
                <a:gd name="connsiteX7" fmla="*/ 866711 w 892189"/>
                <a:gd name="connsiteY7" fmla="*/ 643624 h 1204384"/>
                <a:gd name="connsiteX8" fmla="*/ 766326 w 892189"/>
                <a:gd name="connsiteY8" fmla="*/ 639288 h 1204384"/>
                <a:gd name="connsiteX9" fmla="*/ 673100 w 892189"/>
                <a:gd name="connsiteY9" fmla="*/ 776817 h 1204384"/>
                <a:gd name="connsiteX10" fmla="*/ 685800 w 892189"/>
                <a:gd name="connsiteY10" fmla="*/ 173567 h 1204384"/>
                <a:gd name="connsiteX11" fmla="*/ 615950 w 892189"/>
                <a:gd name="connsiteY11" fmla="*/ 71967 h 1204384"/>
                <a:gd name="connsiteX12" fmla="*/ 522850 w 892189"/>
                <a:gd name="connsiteY12" fmla="*/ 144992 h 1204384"/>
                <a:gd name="connsiteX13" fmla="*/ 520700 w 892189"/>
                <a:gd name="connsiteY13" fmla="*/ 541867 h 1204384"/>
                <a:gd name="connsiteX14" fmla="*/ 514350 w 892189"/>
                <a:gd name="connsiteY14" fmla="*/ 84667 h 1204384"/>
                <a:gd name="connsiteX15" fmla="*/ 444500 w 892189"/>
                <a:gd name="connsiteY15" fmla="*/ 17992 h 1204384"/>
                <a:gd name="connsiteX16" fmla="*/ 339725 w 892189"/>
                <a:gd name="connsiteY16" fmla="*/ 91017 h 1204384"/>
                <a:gd name="connsiteX17" fmla="*/ 336550 w 892189"/>
                <a:gd name="connsiteY17" fmla="*/ 560917 h 1204384"/>
                <a:gd name="connsiteX18" fmla="*/ 336550 w 892189"/>
                <a:gd name="connsiteY18" fmla="*/ 135467 h 1204384"/>
                <a:gd name="connsiteX19" fmla="*/ 247650 w 892189"/>
                <a:gd name="connsiteY19" fmla="*/ 84667 h 1204384"/>
                <a:gd name="connsiteX20" fmla="*/ 177800 w 892189"/>
                <a:gd name="connsiteY20" fmla="*/ 173567 h 1204384"/>
                <a:gd name="connsiteX21" fmla="*/ 177800 w 892189"/>
                <a:gd name="connsiteY21" fmla="*/ 611717 h 1204384"/>
                <a:gd name="connsiteX22" fmla="*/ 177800 w 892189"/>
                <a:gd name="connsiteY22" fmla="*/ 287867 h 1204384"/>
                <a:gd name="connsiteX23" fmla="*/ 88900 w 892189"/>
                <a:gd name="connsiteY23" fmla="*/ 233892 h 1204384"/>
                <a:gd name="connsiteX24" fmla="*/ 0 w 892189"/>
                <a:gd name="connsiteY24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832732 w 929825"/>
                <a:gd name="connsiteY5" fmla="*/ 827774 h 1204384"/>
                <a:gd name="connsiteX6" fmla="*/ 606912 w 929825"/>
                <a:gd name="connsiteY6" fmla="*/ 913734 h 1204384"/>
                <a:gd name="connsiteX7" fmla="*/ 886526 w 929825"/>
                <a:gd name="connsiteY7" fmla="*/ 700757 h 1204384"/>
                <a:gd name="connsiteX8" fmla="*/ 866711 w 929825"/>
                <a:gd name="connsiteY8" fmla="*/ 643624 h 1204384"/>
                <a:gd name="connsiteX9" fmla="*/ 766326 w 929825"/>
                <a:gd name="connsiteY9" fmla="*/ 639288 h 1204384"/>
                <a:gd name="connsiteX10" fmla="*/ 673100 w 929825"/>
                <a:gd name="connsiteY10" fmla="*/ 776817 h 1204384"/>
                <a:gd name="connsiteX11" fmla="*/ 685800 w 929825"/>
                <a:gd name="connsiteY11" fmla="*/ 173567 h 1204384"/>
                <a:gd name="connsiteX12" fmla="*/ 615950 w 929825"/>
                <a:gd name="connsiteY12" fmla="*/ 71967 h 1204384"/>
                <a:gd name="connsiteX13" fmla="*/ 522850 w 929825"/>
                <a:gd name="connsiteY13" fmla="*/ 144992 h 1204384"/>
                <a:gd name="connsiteX14" fmla="*/ 520700 w 929825"/>
                <a:gd name="connsiteY14" fmla="*/ 541867 h 1204384"/>
                <a:gd name="connsiteX15" fmla="*/ 514350 w 929825"/>
                <a:gd name="connsiteY15" fmla="*/ 84667 h 1204384"/>
                <a:gd name="connsiteX16" fmla="*/ 444500 w 929825"/>
                <a:gd name="connsiteY16" fmla="*/ 17992 h 1204384"/>
                <a:gd name="connsiteX17" fmla="*/ 339725 w 929825"/>
                <a:gd name="connsiteY17" fmla="*/ 91017 h 1204384"/>
                <a:gd name="connsiteX18" fmla="*/ 336550 w 929825"/>
                <a:gd name="connsiteY18" fmla="*/ 560917 h 1204384"/>
                <a:gd name="connsiteX19" fmla="*/ 336550 w 929825"/>
                <a:gd name="connsiteY19" fmla="*/ 135467 h 1204384"/>
                <a:gd name="connsiteX20" fmla="*/ 247650 w 929825"/>
                <a:gd name="connsiteY20" fmla="*/ 84667 h 1204384"/>
                <a:gd name="connsiteX21" fmla="*/ 177800 w 929825"/>
                <a:gd name="connsiteY21" fmla="*/ 173567 h 1204384"/>
                <a:gd name="connsiteX22" fmla="*/ 177800 w 929825"/>
                <a:gd name="connsiteY22" fmla="*/ 611717 h 1204384"/>
                <a:gd name="connsiteX23" fmla="*/ 177800 w 929825"/>
                <a:gd name="connsiteY23" fmla="*/ 287867 h 1204384"/>
                <a:gd name="connsiteX24" fmla="*/ 88900 w 929825"/>
                <a:gd name="connsiteY24" fmla="*/ 233892 h 1204384"/>
                <a:gd name="connsiteX25" fmla="*/ 0 w 929825"/>
                <a:gd name="connsiteY25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832732 w 929825"/>
                <a:gd name="connsiteY6" fmla="*/ 827774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929825"/>
                <a:gd name="connsiteY0" fmla="*/ 306917 h 1204384"/>
                <a:gd name="connsiteX1" fmla="*/ 6350 w 929825"/>
                <a:gd name="connsiteY1" fmla="*/ 821267 h 1204384"/>
                <a:gd name="connsiteX2" fmla="*/ 146050 w 929825"/>
                <a:gd name="connsiteY2" fmla="*/ 1081617 h 1204384"/>
                <a:gd name="connsiteX3" fmla="*/ 406400 w 929825"/>
                <a:gd name="connsiteY3" fmla="*/ 1195917 h 1204384"/>
                <a:gd name="connsiteX4" fmla="*/ 660400 w 929825"/>
                <a:gd name="connsiteY4" fmla="*/ 1132417 h 1204384"/>
                <a:gd name="connsiteX5" fmla="*/ 787291 w 929825"/>
                <a:gd name="connsiteY5" fmla="*/ 1051213 h 1204384"/>
                <a:gd name="connsiteX6" fmla="*/ 777270 w 929825"/>
                <a:gd name="connsiteY6" fmla="*/ 1031611 h 1204384"/>
                <a:gd name="connsiteX7" fmla="*/ 606912 w 929825"/>
                <a:gd name="connsiteY7" fmla="*/ 913734 h 1204384"/>
                <a:gd name="connsiteX8" fmla="*/ 886526 w 929825"/>
                <a:gd name="connsiteY8" fmla="*/ 700757 h 1204384"/>
                <a:gd name="connsiteX9" fmla="*/ 866711 w 929825"/>
                <a:gd name="connsiteY9" fmla="*/ 643624 h 1204384"/>
                <a:gd name="connsiteX10" fmla="*/ 766326 w 929825"/>
                <a:gd name="connsiteY10" fmla="*/ 639288 h 1204384"/>
                <a:gd name="connsiteX11" fmla="*/ 673100 w 929825"/>
                <a:gd name="connsiteY11" fmla="*/ 776817 h 1204384"/>
                <a:gd name="connsiteX12" fmla="*/ 685800 w 929825"/>
                <a:gd name="connsiteY12" fmla="*/ 173567 h 1204384"/>
                <a:gd name="connsiteX13" fmla="*/ 615950 w 929825"/>
                <a:gd name="connsiteY13" fmla="*/ 71967 h 1204384"/>
                <a:gd name="connsiteX14" fmla="*/ 522850 w 929825"/>
                <a:gd name="connsiteY14" fmla="*/ 144992 h 1204384"/>
                <a:gd name="connsiteX15" fmla="*/ 520700 w 929825"/>
                <a:gd name="connsiteY15" fmla="*/ 541867 h 1204384"/>
                <a:gd name="connsiteX16" fmla="*/ 514350 w 929825"/>
                <a:gd name="connsiteY16" fmla="*/ 84667 h 1204384"/>
                <a:gd name="connsiteX17" fmla="*/ 444500 w 929825"/>
                <a:gd name="connsiteY17" fmla="*/ 17992 h 1204384"/>
                <a:gd name="connsiteX18" fmla="*/ 339725 w 929825"/>
                <a:gd name="connsiteY18" fmla="*/ 91017 h 1204384"/>
                <a:gd name="connsiteX19" fmla="*/ 336550 w 929825"/>
                <a:gd name="connsiteY19" fmla="*/ 560917 h 1204384"/>
                <a:gd name="connsiteX20" fmla="*/ 336550 w 929825"/>
                <a:gd name="connsiteY20" fmla="*/ 135467 h 1204384"/>
                <a:gd name="connsiteX21" fmla="*/ 247650 w 929825"/>
                <a:gd name="connsiteY21" fmla="*/ 84667 h 1204384"/>
                <a:gd name="connsiteX22" fmla="*/ 177800 w 929825"/>
                <a:gd name="connsiteY22" fmla="*/ 173567 h 1204384"/>
                <a:gd name="connsiteX23" fmla="*/ 177800 w 929825"/>
                <a:gd name="connsiteY23" fmla="*/ 611717 h 1204384"/>
                <a:gd name="connsiteX24" fmla="*/ 177800 w 929825"/>
                <a:gd name="connsiteY24" fmla="*/ 287867 h 1204384"/>
                <a:gd name="connsiteX25" fmla="*/ 88900 w 929825"/>
                <a:gd name="connsiteY25" fmla="*/ 233892 h 1204384"/>
                <a:gd name="connsiteX26" fmla="*/ 0 w 929825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06912 w 886110"/>
                <a:gd name="connsiteY7" fmla="*/ 913734 h 1204384"/>
                <a:gd name="connsiteX8" fmla="*/ 842811 w 886110"/>
                <a:gd name="connsiteY8" fmla="*/ 821367 h 1204384"/>
                <a:gd name="connsiteX9" fmla="*/ 866711 w 886110"/>
                <a:gd name="connsiteY9" fmla="*/ 643624 h 1204384"/>
                <a:gd name="connsiteX10" fmla="*/ 766326 w 886110"/>
                <a:gd name="connsiteY10" fmla="*/ 639288 h 1204384"/>
                <a:gd name="connsiteX11" fmla="*/ 673100 w 886110"/>
                <a:gd name="connsiteY11" fmla="*/ 776817 h 1204384"/>
                <a:gd name="connsiteX12" fmla="*/ 685800 w 886110"/>
                <a:gd name="connsiteY12" fmla="*/ 173567 h 1204384"/>
                <a:gd name="connsiteX13" fmla="*/ 615950 w 886110"/>
                <a:gd name="connsiteY13" fmla="*/ 71967 h 1204384"/>
                <a:gd name="connsiteX14" fmla="*/ 522850 w 886110"/>
                <a:gd name="connsiteY14" fmla="*/ 144992 h 1204384"/>
                <a:gd name="connsiteX15" fmla="*/ 520700 w 886110"/>
                <a:gd name="connsiteY15" fmla="*/ 541867 h 1204384"/>
                <a:gd name="connsiteX16" fmla="*/ 514350 w 886110"/>
                <a:gd name="connsiteY16" fmla="*/ 84667 h 1204384"/>
                <a:gd name="connsiteX17" fmla="*/ 444500 w 886110"/>
                <a:gd name="connsiteY17" fmla="*/ 17992 h 1204384"/>
                <a:gd name="connsiteX18" fmla="*/ 339725 w 886110"/>
                <a:gd name="connsiteY18" fmla="*/ 91017 h 1204384"/>
                <a:gd name="connsiteX19" fmla="*/ 336550 w 886110"/>
                <a:gd name="connsiteY19" fmla="*/ 560917 h 1204384"/>
                <a:gd name="connsiteX20" fmla="*/ 336550 w 886110"/>
                <a:gd name="connsiteY20" fmla="*/ 135467 h 1204384"/>
                <a:gd name="connsiteX21" fmla="*/ 247650 w 886110"/>
                <a:gd name="connsiteY21" fmla="*/ 84667 h 1204384"/>
                <a:gd name="connsiteX22" fmla="*/ 177800 w 886110"/>
                <a:gd name="connsiteY22" fmla="*/ 173567 h 1204384"/>
                <a:gd name="connsiteX23" fmla="*/ 177800 w 886110"/>
                <a:gd name="connsiteY23" fmla="*/ 611717 h 1204384"/>
                <a:gd name="connsiteX24" fmla="*/ 177800 w 886110"/>
                <a:gd name="connsiteY24" fmla="*/ 287867 h 1204384"/>
                <a:gd name="connsiteX25" fmla="*/ 88900 w 886110"/>
                <a:gd name="connsiteY25" fmla="*/ 233892 h 1204384"/>
                <a:gd name="connsiteX26" fmla="*/ 0 w 886110"/>
                <a:gd name="connsiteY26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89524 w 886110"/>
                <a:gd name="connsiteY7" fmla="*/ 974492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  <a:gd name="connsiteX0" fmla="*/ 0 w 886110"/>
                <a:gd name="connsiteY0" fmla="*/ 306917 h 1204384"/>
                <a:gd name="connsiteX1" fmla="*/ 6350 w 886110"/>
                <a:gd name="connsiteY1" fmla="*/ 821267 h 1204384"/>
                <a:gd name="connsiteX2" fmla="*/ 146050 w 886110"/>
                <a:gd name="connsiteY2" fmla="*/ 1081617 h 1204384"/>
                <a:gd name="connsiteX3" fmla="*/ 406400 w 886110"/>
                <a:gd name="connsiteY3" fmla="*/ 1195917 h 1204384"/>
                <a:gd name="connsiteX4" fmla="*/ 660400 w 886110"/>
                <a:gd name="connsiteY4" fmla="*/ 1132417 h 1204384"/>
                <a:gd name="connsiteX5" fmla="*/ 787291 w 886110"/>
                <a:gd name="connsiteY5" fmla="*/ 1051213 h 1204384"/>
                <a:gd name="connsiteX6" fmla="*/ 777270 w 886110"/>
                <a:gd name="connsiteY6" fmla="*/ 1031611 h 1204384"/>
                <a:gd name="connsiteX7" fmla="*/ 612910 w 886110"/>
                <a:gd name="connsiteY7" fmla="*/ 996020 h 1204384"/>
                <a:gd name="connsiteX8" fmla="*/ 606912 w 886110"/>
                <a:gd name="connsiteY8" fmla="*/ 913734 h 1204384"/>
                <a:gd name="connsiteX9" fmla="*/ 842811 w 886110"/>
                <a:gd name="connsiteY9" fmla="*/ 821367 h 1204384"/>
                <a:gd name="connsiteX10" fmla="*/ 866711 w 886110"/>
                <a:gd name="connsiteY10" fmla="*/ 643624 h 1204384"/>
                <a:gd name="connsiteX11" fmla="*/ 766326 w 886110"/>
                <a:gd name="connsiteY11" fmla="*/ 639288 h 1204384"/>
                <a:gd name="connsiteX12" fmla="*/ 673100 w 886110"/>
                <a:gd name="connsiteY12" fmla="*/ 776817 h 1204384"/>
                <a:gd name="connsiteX13" fmla="*/ 685800 w 886110"/>
                <a:gd name="connsiteY13" fmla="*/ 173567 h 1204384"/>
                <a:gd name="connsiteX14" fmla="*/ 615950 w 886110"/>
                <a:gd name="connsiteY14" fmla="*/ 71967 h 1204384"/>
                <a:gd name="connsiteX15" fmla="*/ 522850 w 886110"/>
                <a:gd name="connsiteY15" fmla="*/ 144992 h 1204384"/>
                <a:gd name="connsiteX16" fmla="*/ 520700 w 886110"/>
                <a:gd name="connsiteY16" fmla="*/ 541867 h 1204384"/>
                <a:gd name="connsiteX17" fmla="*/ 514350 w 886110"/>
                <a:gd name="connsiteY17" fmla="*/ 84667 h 1204384"/>
                <a:gd name="connsiteX18" fmla="*/ 444500 w 886110"/>
                <a:gd name="connsiteY18" fmla="*/ 17992 h 1204384"/>
                <a:gd name="connsiteX19" fmla="*/ 339725 w 886110"/>
                <a:gd name="connsiteY19" fmla="*/ 91017 h 1204384"/>
                <a:gd name="connsiteX20" fmla="*/ 336550 w 886110"/>
                <a:gd name="connsiteY20" fmla="*/ 560917 h 1204384"/>
                <a:gd name="connsiteX21" fmla="*/ 336550 w 886110"/>
                <a:gd name="connsiteY21" fmla="*/ 135467 h 1204384"/>
                <a:gd name="connsiteX22" fmla="*/ 247650 w 886110"/>
                <a:gd name="connsiteY22" fmla="*/ 84667 h 1204384"/>
                <a:gd name="connsiteX23" fmla="*/ 177800 w 886110"/>
                <a:gd name="connsiteY23" fmla="*/ 173567 h 1204384"/>
                <a:gd name="connsiteX24" fmla="*/ 177800 w 886110"/>
                <a:gd name="connsiteY24" fmla="*/ 611717 h 1204384"/>
                <a:gd name="connsiteX25" fmla="*/ 177800 w 886110"/>
                <a:gd name="connsiteY25" fmla="*/ 287867 h 1204384"/>
                <a:gd name="connsiteX26" fmla="*/ 88900 w 886110"/>
                <a:gd name="connsiteY26" fmla="*/ 233892 h 1204384"/>
                <a:gd name="connsiteX27" fmla="*/ 0 w 886110"/>
                <a:gd name="connsiteY27" fmla="*/ 306917 h 120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886110" h="1204384">
                  <a:moveTo>
                    <a:pt x="0" y="306917"/>
                  </a:moveTo>
                  <a:cubicBezTo>
                    <a:pt x="2117" y="478367"/>
                    <a:pt x="6350" y="821267"/>
                    <a:pt x="6350" y="821267"/>
                  </a:cubicBezTo>
                  <a:cubicBezTo>
                    <a:pt x="30692" y="950383"/>
                    <a:pt x="79375" y="1019175"/>
                    <a:pt x="146050" y="1081617"/>
                  </a:cubicBezTo>
                  <a:cubicBezTo>
                    <a:pt x="212725" y="1144059"/>
                    <a:pt x="320675" y="1187450"/>
                    <a:pt x="406400" y="1195917"/>
                  </a:cubicBezTo>
                  <a:cubicBezTo>
                    <a:pt x="492125" y="1204384"/>
                    <a:pt x="596918" y="1156534"/>
                    <a:pt x="660400" y="1132417"/>
                  </a:cubicBezTo>
                  <a:cubicBezTo>
                    <a:pt x="723882" y="1108300"/>
                    <a:pt x="767813" y="1068014"/>
                    <a:pt x="787291" y="1051213"/>
                  </a:cubicBezTo>
                  <a:cubicBezTo>
                    <a:pt x="806769" y="1034412"/>
                    <a:pt x="806334" y="1040810"/>
                    <a:pt x="777270" y="1031611"/>
                  </a:cubicBezTo>
                  <a:cubicBezTo>
                    <a:pt x="748207" y="1022412"/>
                    <a:pt x="656625" y="1031812"/>
                    <a:pt x="612910" y="996020"/>
                  </a:cubicBezTo>
                  <a:cubicBezTo>
                    <a:pt x="584517" y="976374"/>
                    <a:pt x="568595" y="942843"/>
                    <a:pt x="606912" y="913734"/>
                  </a:cubicBezTo>
                  <a:cubicBezTo>
                    <a:pt x="645229" y="884625"/>
                    <a:pt x="799511" y="866385"/>
                    <a:pt x="842811" y="821367"/>
                  </a:cubicBezTo>
                  <a:cubicBezTo>
                    <a:pt x="886111" y="776349"/>
                    <a:pt x="879459" y="673971"/>
                    <a:pt x="866711" y="643624"/>
                  </a:cubicBezTo>
                  <a:cubicBezTo>
                    <a:pt x="853964" y="613278"/>
                    <a:pt x="804426" y="613888"/>
                    <a:pt x="766326" y="639288"/>
                  </a:cubicBezTo>
                  <a:lnTo>
                    <a:pt x="673100" y="776817"/>
                  </a:lnTo>
                  <a:lnTo>
                    <a:pt x="685800" y="173567"/>
                  </a:lnTo>
                  <a:cubicBezTo>
                    <a:pt x="675217" y="63500"/>
                    <a:pt x="643108" y="76729"/>
                    <a:pt x="615950" y="71967"/>
                  </a:cubicBezTo>
                  <a:cubicBezTo>
                    <a:pt x="588792" y="67205"/>
                    <a:pt x="538725" y="66676"/>
                    <a:pt x="522850" y="144992"/>
                  </a:cubicBezTo>
                  <a:cubicBezTo>
                    <a:pt x="522133" y="277284"/>
                    <a:pt x="521417" y="409575"/>
                    <a:pt x="520700" y="541867"/>
                  </a:cubicBezTo>
                  <a:cubicBezTo>
                    <a:pt x="518583" y="389467"/>
                    <a:pt x="514350" y="84667"/>
                    <a:pt x="514350" y="84667"/>
                  </a:cubicBezTo>
                  <a:cubicBezTo>
                    <a:pt x="501650" y="0"/>
                    <a:pt x="467783" y="22225"/>
                    <a:pt x="444500" y="17992"/>
                  </a:cubicBezTo>
                  <a:cubicBezTo>
                    <a:pt x="413808" y="19050"/>
                    <a:pt x="357717" y="3175"/>
                    <a:pt x="339725" y="91017"/>
                  </a:cubicBezTo>
                  <a:cubicBezTo>
                    <a:pt x="341842" y="247650"/>
                    <a:pt x="336550" y="560917"/>
                    <a:pt x="336550" y="560917"/>
                  </a:cubicBezTo>
                  <a:lnTo>
                    <a:pt x="336550" y="135467"/>
                  </a:lnTo>
                  <a:cubicBezTo>
                    <a:pt x="321733" y="58209"/>
                    <a:pt x="270933" y="87842"/>
                    <a:pt x="247650" y="84667"/>
                  </a:cubicBezTo>
                  <a:cubicBezTo>
                    <a:pt x="221192" y="91017"/>
                    <a:pt x="189442" y="87842"/>
                    <a:pt x="177800" y="173567"/>
                  </a:cubicBezTo>
                  <a:lnTo>
                    <a:pt x="177800" y="611717"/>
                  </a:lnTo>
                  <a:lnTo>
                    <a:pt x="177800" y="287867"/>
                  </a:lnTo>
                  <a:cubicBezTo>
                    <a:pt x="161925" y="229659"/>
                    <a:pt x="118533" y="230717"/>
                    <a:pt x="88900" y="233892"/>
                  </a:cubicBezTo>
                  <a:cubicBezTo>
                    <a:pt x="59267" y="237067"/>
                    <a:pt x="12700" y="213784"/>
                    <a:pt x="0" y="306917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  <a:scene3d>
              <a:camera prst="orthographicFront"/>
              <a:lightRig rig="flood" dir="t"/>
            </a:scene3d>
            <a:sp3d prstMaterial="plastic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1" name="Group 150"/>
            <p:cNvGrpSpPr/>
            <p:nvPr/>
          </p:nvGrpSpPr>
          <p:grpSpPr>
            <a:xfrm rot="21050495">
              <a:off x="2334812" y="6642256"/>
              <a:ext cx="296029" cy="183311"/>
              <a:chOff x="3790950" y="7800975"/>
              <a:chExt cx="417676" cy="243636"/>
            </a:xfrm>
            <a:effectLst/>
          </p:grpSpPr>
          <p:sp>
            <p:nvSpPr>
              <p:cNvPr id="149" name="Freeform 148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rot="882537" flipH="1">
              <a:off x="2754304" y="6671372"/>
              <a:ext cx="290796" cy="183311"/>
              <a:chOff x="3790950" y="7800975"/>
              <a:chExt cx="417676" cy="243636"/>
            </a:xfrm>
          </p:grpSpPr>
          <p:sp>
            <p:nvSpPr>
              <p:cNvPr id="153" name="Freeform 152"/>
              <p:cNvSpPr/>
              <p:nvPr/>
            </p:nvSpPr>
            <p:spPr>
              <a:xfrm>
                <a:off x="3790950" y="7823200"/>
                <a:ext cx="389102" cy="221411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 rot="834939">
                <a:off x="3930649" y="7800975"/>
                <a:ext cx="277977" cy="142875"/>
              </a:xfrm>
              <a:custGeom>
                <a:avLst/>
                <a:gdLst>
                  <a:gd name="connsiteX0" fmla="*/ 365125 w 389102"/>
                  <a:gd name="connsiteY0" fmla="*/ 190500 h 221411"/>
                  <a:gd name="connsiteX1" fmla="*/ 339725 w 389102"/>
                  <a:gd name="connsiteY1" fmla="*/ 155575 h 221411"/>
                  <a:gd name="connsiteX2" fmla="*/ 320675 w 389102"/>
                  <a:gd name="connsiteY2" fmla="*/ 130175 h 221411"/>
                  <a:gd name="connsiteX3" fmla="*/ 307975 w 389102"/>
                  <a:gd name="connsiteY3" fmla="*/ 120650 h 221411"/>
                  <a:gd name="connsiteX4" fmla="*/ 279400 w 389102"/>
                  <a:gd name="connsiteY4" fmla="*/ 111125 h 221411"/>
                  <a:gd name="connsiteX5" fmla="*/ 98425 w 389102"/>
                  <a:gd name="connsiteY5" fmla="*/ 104775 h 221411"/>
                  <a:gd name="connsiteX6" fmla="*/ 88900 w 389102"/>
                  <a:gd name="connsiteY6" fmla="*/ 101600 h 221411"/>
                  <a:gd name="connsiteX7" fmla="*/ 60325 w 389102"/>
                  <a:gd name="connsiteY7" fmla="*/ 85725 h 221411"/>
                  <a:gd name="connsiteX8" fmla="*/ 47625 w 389102"/>
                  <a:gd name="connsiteY8" fmla="*/ 79375 h 221411"/>
                  <a:gd name="connsiteX9" fmla="*/ 25400 w 389102"/>
                  <a:gd name="connsiteY9" fmla="*/ 44450 h 221411"/>
                  <a:gd name="connsiteX10" fmla="*/ 19050 w 389102"/>
                  <a:gd name="connsiteY10" fmla="*/ 31750 h 221411"/>
                  <a:gd name="connsiteX11" fmla="*/ 15875 w 389102"/>
                  <a:gd name="connsiteY11" fmla="*/ 22225 h 221411"/>
                  <a:gd name="connsiteX12" fmla="*/ 0 w 389102"/>
                  <a:gd name="connsiteY12" fmla="*/ 0 h 221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9102" h="221411">
                    <a:moveTo>
                      <a:pt x="365125" y="190500"/>
                    </a:moveTo>
                    <a:cubicBezTo>
                      <a:pt x="318428" y="132129"/>
                      <a:pt x="389102" y="221411"/>
                      <a:pt x="339725" y="155575"/>
                    </a:cubicBezTo>
                    <a:cubicBezTo>
                      <a:pt x="333375" y="147108"/>
                      <a:pt x="329142" y="136525"/>
                      <a:pt x="320675" y="130175"/>
                    </a:cubicBezTo>
                    <a:cubicBezTo>
                      <a:pt x="316442" y="127000"/>
                      <a:pt x="312780" y="122868"/>
                      <a:pt x="307975" y="120650"/>
                    </a:cubicBezTo>
                    <a:cubicBezTo>
                      <a:pt x="298859" y="116443"/>
                      <a:pt x="288925" y="114300"/>
                      <a:pt x="279400" y="111125"/>
                    </a:cubicBezTo>
                    <a:cubicBezTo>
                      <a:pt x="215648" y="89874"/>
                      <a:pt x="273221" y="108012"/>
                      <a:pt x="98425" y="104775"/>
                    </a:cubicBezTo>
                    <a:cubicBezTo>
                      <a:pt x="95250" y="103717"/>
                      <a:pt x="91976" y="102918"/>
                      <a:pt x="88900" y="101600"/>
                    </a:cubicBezTo>
                    <a:cubicBezTo>
                      <a:pt x="75578" y="95891"/>
                      <a:pt x="73873" y="93252"/>
                      <a:pt x="60325" y="85725"/>
                    </a:cubicBezTo>
                    <a:cubicBezTo>
                      <a:pt x="56188" y="83426"/>
                      <a:pt x="51858" y="81492"/>
                      <a:pt x="47625" y="79375"/>
                    </a:cubicBezTo>
                    <a:cubicBezTo>
                      <a:pt x="38895" y="66281"/>
                      <a:pt x="32873" y="57902"/>
                      <a:pt x="25400" y="44450"/>
                    </a:cubicBezTo>
                    <a:cubicBezTo>
                      <a:pt x="23101" y="40313"/>
                      <a:pt x="20914" y="36100"/>
                      <a:pt x="19050" y="31750"/>
                    </a:cubicBezTo>
                    <a:cubicBezTo>
                      <a:pt x="17732" y="28674"/>
                      <a:pt x="17500" y="25151"/>
                      <a:pt x="15875" y="22225"/>
                    </a:cubicBezTo>
                    <a:cubicBezTo>
                      <a:pt x="7419" y="7003"/>
                      <a:pt x="7576" y="7576"/>
                      <a:pt x="0" y="0"/>
                    </a:cubicBezTo>
                  </a:path>
                </a:pathLst>
              </a:custGeom>
              <a:ln w="158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5" name="Teardrop 154"/>
            <p:cNvSpPr/>
            <p:nvPr/>
          </p:nvSpPr>
          <p:spPr>
            <a:xfrm rot="19107146">
              <a:off x="2639718" y="6524747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ardrop 155"/>
            <p:cNvSpPr/>
            <p:nvPr/>
          </p:nvSpPr>
          <p:spPr>
            <a:xfrm rot="19107146">
              <a:off x="2661942" y="6724772"/>
              <a:ext cx="60661" cy="103042"/>
            </a:xfrm>
            <a:prstGeom prst="teardrop">
              <a:avLst>
                <a:gd name="adj" fmla="val 163807"/>
              </a:avLst>
            </a:prstGeom>
            <a:gradFill flip="none" rotWithShape="1">
              <a:gsLst>
                <a:gs pos="15000">
                  <a:schemeClr val="tx1"/>
                </a:gs>
                <a:gs pos="100000">
                  <a:srgbClr val="FFFFFF"/>
                </a:gs>
              </a:gsLst>
              <a:lin ang="0" scaled="1"/>
              <a:tileRect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ound Same Side Corner Rectangle 157"/>
            <p:cNvSpPr>
              <a:spLocks/>
            </p:cNvSpPr>
            <p:nvPr/>
          </p:nvSpPr>
          <p:spPr>
            <a:xfrm rot="16560000">
              <a:off x="2303622" y="6102776"/>
              <a:ext cx="100512" cy="530915"/>
            </a:xfrm>
            <a:prstGeom prst="round2Same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097321" y="6377767"/>
              <a:ext cx="520700" cy="73025"/>
            </a:xfrm>
            <a:custGeom>
              <a:avLst/>
              <a:gdLst>
                <a:gd name="connsiteX0" fmla="*/ 0 w 520700"/>
                <a:gd name="connsiteY0" fmla="*/ 0 h 73025"/>
                <a:gd name="connsiteX1" fmla="*/ 520700 w 520700"/>
                <a:gd name="connsiteY1" fmla="*/ 15875 h 73025"/>
                <a:gd name="connsiteX2" fmla="*/ 514350 w 520700"/>
                <a:gd name="connsiteY2" fmla="*/ 73025 h 73025"/>
                <a:gd name="connsiteX3" fmla="*/ 0 w 520700"/>
                <a:gd name="connsiteY3" fmla="*/ 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700" h="73025">
                  <a:moveTo>
                    <a:pt x="0" y="0"/>
                  </a:moveTo>
                  <a:lnTo>
                    <a:pt x="520700" y="15875"/>
                  </a:lnTo>
                  <a:lnTo>
                    <a:pt x="514350" y="73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358971" y="3235701"/>
            <a:ext cx="1371600" cy="1405130"/>
            <a:chOff x="350235" y="3252115"/>
            <a:chExt cx="1371600" cy="1405130"/>
          </a:xfrm>
        </p:grpSpPr>
        <p:sp>
          <p:nvSpPr>
            <p:cNvPr id="128" name="TextBox 127"/>
            <p:cNvSpPr txBox="1"/>
            <p:nvPr/>
          </p:nvSpPr>
          <p:spPr>
            <a:xfrm>
              <a:off x="350235" y="4072469"/>
              <a:ext cx="1371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TOXIC CHEMICALS</a:t>
              </a:r>
              <a:endParaRPr lang="en-US" sz="1600" b="1" dirty="0"/>
            </a:p>
          </p:txBody>
        </p:sp>
        <p:pic>
          <p:nvPicPr>
            <p:cNvPr id="132" name="Picture 131" descr="toxic.png"/>
            <p:cNvPicPr>
              <a:picLocks noChangeAspect="1"/>
            </p:cNvPicPr>
            <p:nvPr/>
          </p:nvPicPr>
          <p:blipFill>
            <a:blip r:embed="rId9"/>
            <a:srcRect l="23148" t="23148" r="23148" b="25000"/>
            <a:stretch>
              <a:fillRect/>
            </a:stretch>
          </p:blipFill>
          <p:spPr>
            <a:xfrm>
              <a:off x="585112" y="3336669"/>
              <a:ext cx="899705" cy="868680"/>
            </a:xfrm>
            <a:prstGeom prst="rect">
              <a:avLst/>
            </a:prstGeom>
            <a:effectLst/>
          </p:spPr>
        </p:pic>
        <p:sp>
          <p:nvSpPr>
            <p:cNvPr id="134" name="Rectangle 133"/>
            <p:cNvSpPr/>
            <p:nvPr/>
          </p:nvSpPr>
          <p:spPr>
            <a:xfrm>
              <a:off x="350235" y="3252115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32269" y="33196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flipV="1">
              <a:off x="1421269" y="3319697"/>
              <a:ext cx="118532" cy="110067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23094" y="4114800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1463602" y="4157897"/>
              <a:ext cx="108510" cy="101600"/>
            </a:xfrm>
            <a:prstGeom prst="ellipse">
              <a:avLst/>
            </a:prstGeom>
            <a:solidFill>
              <a:schemeClr val="bg1"/>
            </a:solidFill>
            <a:ln w="539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1774794" y="7641509"/>
            <a:ext cx="1473200" cy="1369886"/>
            <a:chOff x="1752600" y="323850"/>
            <a:chExt cx="1473200" cy="1371600"/>
          </a:xfrm>
        </p:grpSpPr>
        <p:sp>
          <p:nvSpPr>
            <p:cNvPr id="145" name="Rectangle 144"/>
            <p:cNvSpPr/>
            <p:nvPr/>
          </p:nvSpPr>
          <p:spPr>
            <a:xfrm>
              <a:off x="1794335" y="323850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752600" y="1077046"/>
              <a:ext cx="1473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 dirty="0" smtClean="0"/>
                <a:t>COVERING SHOES NEEDED</a:t>
              </a:r>
              <a:endParaRPr lang="en-US" sz="1550" b="1" dirty="0"/>
            </a:p>
          </p:txBody>
        </p:sp>
        <p:pic>
          <p:nvPicPr>
            <p:cNvPr id="148" name="Picture 147" descr="cartoon-shoes-3.gif"/>
            <p:cNvPicPr>
              <a:picLocks noChangeAspect="1"/>
            </p:cNvPicPr>
            <p:nvPr/>
          </p:nvPicPr>
          <p:blipFill>
            <a:blip r:embed="rId10"/>
            <a:srcRect l="50036" t="68907" r="2586"/>
            <a:stretch>
              <a:fillRect/>
            </a:stretch>
          </p:blipFill>
          <p:spPr>
            <a:xfrm>
              <a:off x="1840564" y="470909"/>
              <a:ext cx="1251873" cy="642634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3197194" y="7641677"/>
            <a:ext cx="1473200" cy="1369886"/>
            <a:chOff x="3197194" y="7641677"/>
            <a:chExt cx="1473200" cy="1369886"/>
          </a:xfrm>
        </p:grpSpPr>
        <p:sp>
          <p:nvSpPr>
            <p:cNvPr id="160" name="Rectangle 159"/>
            <p:cNvSpPr/>
            <p:nvPr/>
          </p:nvSpPr>
          <p:spPr>
            <a:xfrm>
              <a:off x="3247994" y="7641677"/>
              <a:ext cx="1371600" cy="13698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3197194" y="8644348"/>
              <a:ext cx="1473200" cy="330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 smtClean="0"/>
                <a:t>GAS CYLINDERS</a:t>
              </a:r>
              <a:endParaRPr lang="en-US" sz="1550" b="1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9630" y="7699357"/>
              <a:ext cx="743576" cy="926371"/>
            </a:xfrm>
            <a:prstGeom prst="rect">
              <a:avLst/>
            </a:prstGeom>
          </p:spPr>
        </p:pic>
      </p:grpSp>
      <p:grpSp>
        <p:nvGrpSpPr>
          <p:cNvPr id="169" name="Group 168"/>
          <p:cNvGrpSpPr/>
          <p:nvPr/>
        </p:nvGrpSpPr>
        <p:grpSpPr>
          <a:xfrm>
            <a:off x="357587" y="1791328"/>
            <a:ext cx="1371600" cy="1378989"/>
            <a:chOff x="350235" y="1791663"/>
            <a:chExt cx="1371600" cy="1378989"/>
          </a:xfrm>
        </p:grpSpPr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627527" y="1901153"/>
              <a:ext cx="817016" cy="83375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637858" y="2014428"/>
              <a:ext cx="799122" cy="380800"/>
            </a:xfrm>
            <a:custGeom>
              <a:avLst/>
              <a:gdLst>
                <a:gd name="connsiteX0" fmla="*/ 0 w 2054225"/>
                <a:gd name="connsiteY0" fmla="*/ 388683 h 1331658"/>
                <a:gd name="connsiteX1" fmla="*/ 0 w 2054225"/>
                <a:gd name="connsiteY1" fmla="*/ 896683 h 1331658"/>
                <a:gd name="connsiteX2" fmla="*/ 136525 w 2054225"/>
                <a:gd name="connsiteY2" fmla="*/ 1090358 h 1331658"/>
                <a:gd name="connsiteX3" fmla="*/ 441325 w 2054225"/>
                <a:gd name="connsiteY3" fmla="*/ 1303083 h 1331658"/>
                <a:gd name="connsiteX4" fmla="*/ 663575 w 2054225"/>
                <a:gd name="connsiteY4" fmla="*/ 1325308 h 1331658"/>
                <a:gd name="connsiteX5" fmla="*/ 749300 w 2054225"/>
                <a:gd name="connsiteY5" fmla="*/ 1318958 h 1331658"/>
                <a:gd name="connsiteX6" fmla="*/ 828675 w 2054225"/>
                <a:gd name="connsiteY6" fmla="*/ 1261808 h 1331658"/>
                <a:gd name="connsiteX7" fmla="*/ 873125 w 2054225"/>
                <a:gd name="connsiteY7" fmla="*/ 1172908 h 1331658"/>
                <a:gd name="connsiteX8" fmla="*/ 927100 w 2054225"/>
                <a:gd name="connsiteY8" fmla="*/ 1045908 h 1331658"/>
                <a:gd name="connsiteX9" fmla="*/ 990600 w 2054225"/>
                <a:gd name="connsiteY9" fmla="*/ 957008 h 1331658"/>
                <a:gd name="connsiteX10" fmla="*/ 1009650 w 2054225"/>
                <a:gd name="connsiteY10" fmla="*/ 877633 h 1331658"/>
                <a:gd name="connsiteX11" fmla="*/ 1031875 w 2054225"/>
                <a:gd name="connsiteY11" fmla="*/ 861758 h 1331658"/>
                <a:gd name="connsiteX12" fmla="*/ 1057275 w 2054225"/>
                <a:gd name="connsiteY12" fmla="*/ 864933 h 1331658"/>
                <a:gd name="connsiteX13" fmla="*/ 1076325 w 2054225"/>
                <a:gd name="connsiteY13" fmla="*/ 931608 h 1331658"/>
                <a:gd name="connsiteX14" fmla="*/ 1085850 w 2054225"/>
                <a:gd name="connsiteY14" fmla="*/ 991933 h 1331658"/>
                <a:gd name="connsiteX15" fmla="*/ 1120775 w 2054225"/>
                <a:gd name="connsiteY15" fmla="*/ 1026858 h 1331658"/>
                <a:gd name="connsiteX16" fmla="*/ 1187450 w 2054225"/>
                <a:gd name="connsiteY16" fmla="*/ 1252283 h 1331658"/>
                <a:gd name="connsiteX17" fmla="*/ 1263650 w 2054225"/>
                <a:gd name="connsiteY17" fmla="*/ 1293558 h 1331658"/>
                <a:gd name="connsiteX18" fmla="*/ 1358900 w 2054225"/>
                <a:gd name="connsiteY18" fmla="*/ 1331658 h 1331658"/>
                <a:gd name="connsiteX19" fmla="*/ 1470025 w 2054225"/>
                <a:gd name="connsiteY19" fmla="*/ 1318958 h 1331658"/>
                <a:gd name="connsiteX20" fmla="*/ 1625600 w 2054225"/>
                <a:gd name="connsiteY20" fmla="*/ 1290383 h 1331658"/>
                <a:gd name="connsiteX21" fmla="*/ 1752600 w 2054225"/>
                <a:gd name="connsiteY21" fmla="*/ 1211008 h 1331658"/>
                <a:gd name="connsiteX22" fmla="*/ 1889125 w 2054225"/>
                <a:gd name="connsiteY22" fmla="*/ 1112583 h 1331658"/>
                <a:gd name="connsiteX23" fmla="*/ 1990725 w 2054225"/>
                <a:gd name="connsiteY23" fmla="*/ 1010983 h 1331658"/>
                <a:gd name="connsiteX24" fmla="*/ 2054225 w 2054225"/>
                <a:gd name="connsiteY24" fmla="*/ 906208 h 1331658"/>
                <a:gd name="connsiteX25" fmla="*/ 2054225 w 2054225"/>
                <a:gd name="connsiteY25" fmla="*/ 385508 h 1331658"/>
                <a:gd name="connsiteX26" fmla="*/ 1022350 w 2054225"/>
                <a:gd name="connsiteY26" fmla="*/ 344233 h 1331658"/>
                <a:gd name="connsiteX27" fmla="*/ 0 w 2054225"/>
                <a:gd name="connsiteY27" fmla="*/ 388683 h 1331658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085850 w 2054225"/>
                <a:gd name="connsiteY14" fmla="*/ 692679 h 1032404"/>
                <a:gd name="connsiteX15" fmla="*/ 1120775 w 2054225"/>
                <a:gd name="connsiteY15" fmla="*/ 727604 h 1032404"/>
                <a:gd name="connsiteX16" fmla="*/ 1187450 w 2054225"/>
                <a:gd name="connsiteY16" fmla="*/ 953029 h 1032404"/>
                <a:gd name="connsiteX17" fmla="*/ 1263650 w 2054225"/>
                <a:gd name="connsiteY17" fmla="*/ 994304 h 1032404"/>
                <a:gd name="connsiteX18" fmla="*/ 1358900 w 2054225"/>
                <a:gd name="connsiteY18" fmla="*/ 1032404 h 1032404"/>
                <a:gd name="connsiteX19" fmla="*/ 1470025 w 2054225"/>
                <a:gd name="connsiteY19" fmla="*/ 1019704 h 1032404"/>
                <a:gd name="connsiteX20" fmla="*/ 1625600 w 2054225"/>
                <a:gd name="connsiteY20" fmla="*/ 991129 h 1032404"/>
                <a:gd name="connsiteX21" fmla="*/ 1752600 w 2054225"/>
                <a:gd name="connsiteY21" fmla="*/ 911754 h 1032404"/>
                <a:gd name="connsiteX22" fmla="*/ 1889125 w 2054225"/>
                <a:gd name="connsiteY22" fmla="*/ 813329 h 1032404"/>
                <a:gd name="connsiteX23" fmla="*/ 1990725 w 2054225"/>
                <a:gd name="connsiteY23" fmla="*/ 711729 h 1032404"/>
                <a:gd name="connsiteX24" fmla="*/ 2054225 w 2054225"/>
                <a:gd name="connsiteY24" fmla="*/ 606954 h 1032404"/>
                <a:gd name="connsiteX25" fmla="*/ 2054225 w 2054225"/>
                <a:gd name="connsiteY25" fmla="*/ 86254 h 1032404"/>
                <a:gd name="connsiteX26" fmla="*/ 0 w 2054225"/>
                <a:gd name="connsiteY26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990600 w 2054225"/>
                <a:gd name="connsiteY9" fmla="*/ 657754 h 1032404"/>
                <a:gd name="connsiteX10" fmla="*/ 1009650 w 2054225"/>
                <a:gd name="connsiteY10" fmla="*/ 578379 h 1032404"/>
                <a:gd name="connsiteX11" fmla="*/ 1031875 w 2054225"/>
                <a:gd name="connsiteY11" fmla="*/ 562504 h 1032404"/>
                <a:gd name="connsiteX12" fmla="*/ 1057275 w 2054225"/>
                <a:gd name="connsiteY12" fmla="*/ 565679 h 1032404"/>
                <a:gd name="connsiteX13" fmla="*/ 1076325 w 2054225"/>
                <a:gd name="connsiteY13" fmla="*/ 632354 h 1032404"/>
                <a:gd name="connsiteX14" fmla="*/ 1120775 w 2054225"/>
                <a:gd name="connsiteY14" fmla="*/ 727604 h 1032404"/>
                <a:gd name="connsiteX15" fmla="*/ 1187450 w 2054225"/>
                <a:gd name="connsiteY15" fmla="*/ 953029 h 1032404"/>
                <a:gd name="connsiteX16" fmla="*/ 1263650 w 2054225"/>
                <a:gd name="connsiteY16" fmla="*/ 994304 h 1032404"/>
                <a:gd name="connsiteX17" fmla="*/ 1358900 w 2054225"/>
                <a:gd name="connsiteY17" fmla="*/ 1032404 h 1032404"/>
                <a:gd name="connsiteX18" fmla="*/ 1470025 w 2054225"/>
                <a:gd name="connsiteY18" fmla="*/ 1019704 h 1032404"/>
                <a:gd name="connsiteX19" fmla="*/ 1625600 w 2054225"/>
                <a:gd name="connsiteY19" fmla="*/ 991129 h 1032404"/>
                <a:gd name="connsiteX20" fmla="*/ 1752600 w 2054225"/>
                <a:gd name="connsiteY20" fmla="*/ 911754 h 1032404"/>
                <a:gd name="connsiteX21" fmla="*/ 1889125 w 2054225"/>
                <a:gd name="connsiteY21" fmla="*/ 813329 h 1032404"/>
                <a:gd name="connsiteX22" fmla="*/ 1990725 w 2054225"/>
                <a:gd name="connsiteY22" fmla="*/ 711729 h 1032404"/>
                <a:gd name="connsiteX23" fmla="*/ 2054225 w 2054225"/>
                <a:gd name="connsiteY23" fmla="*/ 606954 h 1032404"/>
                <a:gd name="connsiteX24" fmla="*/ 2054225 w 2054225"/>
                <a:gd name="connsiteY24" fmla="*/ 86254 h 1032404"/>
                <a:gd name="connsiteX25" fmla="*/ 0 w 2054225"/>
                <a:gd name="connsiteY25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076325 w 2054225"/>
                <a:gd name="connsiteY12" fmla="*/ 632354 h 1032404"/>
                <a:gd name="connsiteX13" fmla="*/ 1120775 w 2054225"/>
                <a:gd name="connsiteY13" fmla="*/ 727604 h 1032404"/>
                <a:gd name="connsiteX14" fmla="*/ 1187450 w 2054225"/>
                <a:gd name="connsiteY14" fmla="*/ 953029 h 1032404"/>
                <a:gd name="connsiteX15" fmla="*/ 1263650 w 2054225"/>
                <a:gd name="connsiteY15" fmla="*/ 994304 h 1032404"/>
                <a:gd name="connsiteX16" fmla="*/ 1358900 w 2054225"/>
                <a:gd name="connsiteY16" fmla="*/ 1032404 h 1032404"/>
                <a:gd name="connsiteX17" fmla="*/ 1470025 w 2054225"/>
                <a:gd name="connsiteY17" fmla="*/ 1019704 h 1032404"/>
                <a:gd name="connsiteX18" fmla="*/ 1625600 w 2054225"/>
                <a:gd name="connsiteY18" fmla="*/ 991129 h 1032404"/>
                <a:gd name="connsiteX19" fmla="*/ 1752600 w 2054225"/>
                <a:gd name="connsiteY19" fmla="*/ 911754 h 1032404"/>
                <a:gd name="connsiteX20" fmla="*/ 1889125 w 2054225"/>
                <a:gd name="connsiteY20" fmla="*/ 813329 h 1032404"/>
                <a:gd name="connsiteX21" fmla="*/ 1990725 w 2054225"/>
                <a:gd name="connsiteY21" fmla="*/ 711729 h 1032404"/>
                <a:gd name="connsiteX22" fmla="*/ 2054225 w 2054225"/>
                <a:gd name="connsiteY22" fmla="*/ 606954 h 1032404"/>
                <a:gd name="connsiteX23" fmla="*/ 2054225 w 2054225"/>
                <a:gd name="connsiteY23" fmla="*/ 86254 h 1032404"/>
                <a:gd name="connsiteX24" fmla="*/ 0 w 2054225"/>
                <a:gd name="connsiteY24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0 w 2054225"/>
                <a:gd name="connsiteY0" fmla="*/ 89429 h 1032404"/>
                <a:gd name="connsiteX1" fmla="*/ 0 w 2054225"/>
                <a:gd name="connsiteY1" fmla="*/ 597429 h 1032404"/>
                <a:gd name="connsiteX2" fmla="*/ 136525 w 2054225"/>
                <a:gd name="connsiteY2" fmla="*/ 791104 h 1032404"/>
                <a:gd name="connsiteX3" fmla="*/ 441325 w 2054225"/>
                <a:gd name="connsiteY3" fmla="*/ 1003829 h 1032404"/>
                <a:gd name="connsiteX4" fmla="*/ 663575 w 2054225"/>
                <a:gd name="connsiteY4" fmla="*/ 1026054 h 1032404"/>
                <a:gd name="connsiteX5" fmla="*/ 749300 w 2054225"/>
                <a:gd name="connsiteY5" fmla="*/ 1019704 h 1032404"/>
                <a:gd name="connsiteX6" fmla="*/ 828675 w 2054225"/>
                <a:gd name="connsiteY6" fmla="*/ 962554 h 1032404"/>
                <a:gd name="connsiteX7" fmla="*/ 873125 w 2054225"/>
                <a:gd name="connsiteY7" fmla="*/ 873654 h 1032404"/>
                <a:gd name="connsiteX8" fmla="*/ 927100 w 2054225"/>
                <a:gd name="connsiteY8" fmla="*/ 746654 h 1032404"/>
                <a:gd name="connsiteX9" fmla="*/ 1009650 w 2054225"/>
                <a:gd name="connsiteY9" fmla="*/ 578379 h 1032404"/>
                <a:gd name="connsiteX10" fmla="*/ 1031875 w 2054225"/>
                <a:gd name="connsiteY10" fmla="*/ 562504 h 1032404"/>
                <a:gd name="connsiteX11" fmla="*/ 1057275 w 2054225"/>
                <a:gd name="connsiteY11" fmla="*/ 565679 h 1032404"/>
                <a:gd name="connsiteX12" fmla="*/ 1120775 w 2054225"/>
                <a:gd name="connsiteY12" fmla="*/ 727604 h 1032404"/>
                <a:gd name="connsiteX13" fmla="*/ 1187450 w 2054225"/>
                <a:gd name="connsiteY13" fmla="*/ 953029 h 1032404"/>
                <a:gd name="connsiteX14" fmla="*/ 1263650 w 2054225"/>
                <a:gd name="connsiteY14" fmla="*/ 994304 h 1032404"/>
                <a:gd name="connsiteX15" fmla="*/ 1358900 w 2054225"/>
                <a:gd name="connsiteY15" fmla="*/ 1032404 h 1032404"/>
                <a:gd name="connsiteX16" fmla="*/ 1470025 w 2054225"/>
                <a:gd name="connsiteY16" fmla="*/ 1019704 h 1032404"/>
                <a:gd name="connsiteX17" fmla="*/ 1625600 w 2054225"/>
                <a:gd name="connsiteY17" fmla="*/ 991129 h 1032404"/>
                <a:gd name="connsiteX18" fmla="*/ 1752600 w 2054225"/>
                <a:gd name="connsiteY18" fmla="*/ 911754 h 1032404"/>
                <a:gd name="connsiteX19" fmla="*/ 1889125 w 2054225"/>
                <a:gd name="connsiteY19" fmla="*/ 813329 h 1032404"/>
                <a:gd name="connsiteX20" fmla="*/ 1990725 w 2054225"/>
                <a:gd name="connsiteY20" fmla="*/ 711729 h 1032404"/>
                <a:gd name="connsiteX21" fmla="*/ 2054225 w 2054225"/>
                <a:gd name="connsiteY21" fmla="*/ 606954 h 1032404"/>
                <a:gd name="connsiteX22" fmla="*/ 2054225 w 2054225"/>
                <a:gd name="connsiteY22" fmla="*/ 86254 h 1032404"/>
                <a:gd name="connsiteX23" fmla="*/ 0 w 2054225"/>
                <a:gd name="connsiteY23" fmla="*/ 89429 h 1032404"/>
                <a:gd name="connsiteX0" fmla="*/ 441325 w 2054225"/>
                <a:gd name="connsiteY0" fmla="*/ 1003829 h 1032404"/>
                <a:gd name="connsiteX1" fmla="*/ 663575 w 2054225"/>
                <a:gd name="connsiteY1" fmla="*/ 1026054 h 1032404"/>
                <a:gd name="connsiteX2" fmla="*/ 749300 w 2054225"/>
                <a:gd name="connsiteY2" fmla="*/ 1019704 h 1032404"/>
                <a:gd name="connsiteX3" fmla="*/ 828675 w 2054225"/>
                <a:gd name="connsiteY3" fmla="*/ 962554 h 1032404"/>
                <a:gd name="connsiteX4" fmla="*/ 873125 w 2054225"/>
                <a:gd name="connsiteY4" fmla="*/ 873654 h 1032404"/>
                <a:gd name="connsiteX5" fmla="*/ 927100 w 2054225"/>
                <a:gd name="connsiteY5" fmla="*/ 746654 h 1032404"/>
                <a:gd name="connsiteX6" fmla="*/ 1009650 w 2054225"/>
                <a:gd name="connsiteY6" fmla="*/ 578379 h 1032404"/>
                <a:gd name="connsiteX7" fmla="*/ 1031875 w 2054225"/>
                <a:gd name="connsiteY7" fmla="*/ 562504 h 1032404"/>
                <a:gd name="connsiteX8" fmla="*/ 1057275 w 2054225"/>
                <a:gd name="connsiteY8" fmla="*/ 565679 h 1032404"/>
                <a:gd name="connsiteX9" fmla="*/ 1120775 w 2054225"/>
                <a:gd name="connsiteY9" fmla="*/ 727604 h 1032404"/>
                <a:gd name="connsiteX10" fmla="*/ 1187450 w 2054225"/>
                <a:gd name="connsiteY10" fmla="*/ 953029 h 1032404"/>
                <a:gd name="connsiteX11" fmla="*/ 1263650 w 2054225"/>
                <a:gd name="connsiteY11" fmla="*/ 994304 h 1032404"/>
                <a:gd name="connsiteX12" fmla="*/ 1358900 w 2054225"/>
                <a:gd name="connsiteY12" fmla="*/ 1032404 h 1032404"/>
                <a:gd name="connsiteX13" fmla="*/ 1470025 w 2054225"/>
                <a:gd name="connsiteY13" fmla="*/ 1019704 h 1032404"/>
                <a:gd name="connsiteX14" fmla="*/ 1625600 w 2054225"/>
                <a:gd name="connsiteY14" fmla="*/ 991129 h 1032404"/>
                <a:gd name="connsiteX15" fmla="*/ 1752600 w 2054225"/>
                <a:gd name="connsiteY15" fmla="*/ 911754 h 1032404"/>
                <a:gd name="connsiteX16" fmla="*/ 1889125 w 2054225"/>
                <a:gd name="connsiteY16" fmla="*/ 813329 h 1032404"/>
                <a:gd name="connsiteX17" fmla="*/ 1990725 w 2054225"/>
                <a:gd name="connsiteY17" fmla="*/ 711729 h 1032404"/>
                <a:gd name="connsiteX18" fmla="*/ 2054225 w 2054225"/>
                <a:gd name="connsiteY18" fmla="*/ 606954 h 1032404"/>
                <a:gd name="connsiteX19" fmla="*/ 2054225 w 2054225"/>
                <a:gd name="connsiteY19" fmla="*/ 86254 h 1032404"/>
                <a:gd name="connsiteX20" fmla="*/ 0 w 2054225"/>
                <a:gd name="connsiteY20" fmla="*/ 89429 h 1032404"/>
                <a:gd name="connsiteX21" fmla="*/ 0 w 2054225"/>
                <a:gd name="connsiteY21" fmla="*/ 597429 h 1032404"/>
                <a:gd name="connsiteX22" fmla="*/ 227965 w 2054225"/>
                <a:gd name="connsiteY22" fmla="*/ 898019 h 1032404"/>
                <a:gd name="connsiteX0" fmla="*/ 663575 w 2054225"/>
                <a:gd name="connsiteY0" fmla="*/ 1026054 h 1032404"/>
                <a:gd name="connsiteX1" fmla="*/ 749300 w 2054225"/>
                <a:gd name="connsiteY1" fmla="*/ 1019704 h 1032404"/>
                <a:gd name="connsiteX2" fmla="*/ 828675 w 2054225"/>
                <a:gd name="connsiteY2" fmla="*/ 962554 h 1032404"/>
                <a:gd name="connsiteX3" fmla="*/ 873125 w 2054225"/>
                <a:gd name="connsiteY3" fmla="*/ 873654 h 1032404"/>
                <a:gd name="connsiteX4" fmla="*/ 927100 w 2054225"/>
                <a:gd name="connsiteY4" fmla="*/ 746654 h 1032404"/>
                <a:gd name="connsiteX5" fmla="*/ 1009650 w 2054225"/>
                <a:gd name="connsiteY5" fmla="*/ 578379 h 1032404"/>
                <a:gd name="connsiteX6" fmla="*/ 1031875 w 2054225"/>
                <a:gd name="connsiteY6" fmla="*/ 562504 h 1032404"/>
                <a:gd name="connsiteX7" fmla="*/ 1057275 w 2054225"/>
                <a:gd name="connsiteY7" fmla="*/ 565679 h 1032404"/>
                <a:gd name="connsiteX8" fmla="*/ 1120775 w 2054225"/>
                <a:gd name="connsiteY8" fmla="*/ 727604 h 1032404"/>
                <a:gd name="connsiteX9" fmla="*/ 1187450 w 2054225"/>
                <a:gd name="connsiteY9" fmla="*/ 953029 h 1032404"/>
                <a:gd name="connsiteX10" fmla="*/ 1263650 w 2054225"/>
                <a:gd name="connsiteY10" fmla="*/ 994304 h 1032404"/>
                <a:gd name="connsiteX11" fmla="*/ 1358900 w 2054225"/>
                <a:gd name="connsiteY11" fmla="*/ 1032404 h 1032404"/>
                <a:gd name="connsiteX12" fmla="*/ 1470025 w 2054225"/>
                <a:gd name="connsiteY12" fmla="*/ 1019704 h 1032404"/>
                <a:gd name="connsiteX13" fmla="*/ 1625600 w 2054225"/>
                <a:gd name="connsiteY13" fmla="*/ 991129 h 1032404"/>
                <a:gd name="connsiteX14" fmla="*/ 1752600 w 2054225"/>
                <a:gd name="connsiteY14" fmla="*/ 911754 h 1032404"/>
                <a:gd name="connsiteX15" fmla="*/ 1889125 w 2054225"/>
                <a:gd name="connsiteY15" fmla="*/ 813329 h 1032404"/>
                <a:gd name="connsiteX16" fmla="*/ 1990725 w 2054225"/>
                <a:gd name="connsiteY16" fmla="*/ 711729 h 1032404"/>
                <a:gd name="connsiteX17" fmla="*/ 2054225 w 2054225"/>
                <a:gd name="connsiteY17" fmla="*/ 606954 h 1032404"/>
                <a:gd name="connsiteX18" fmla="*/ 2054225 w 2054225"/>
                <a:gd name="connsiteY18" fmla="*/ 86254 h 1032404"/>
                <a:gd name="connsiteX19" fmla="*/ 0 w 2054225"/>
                <a:gd name="connsiteY19" fmla="*/ 89429 h 1032404"/>
                <a:gd name="connsiteX20" fmla="*/ 0 w 2054225"/>
                <a:gd name="connsiteY20" fmla="*/ 597429 h 1032404"/>
                <a:gd name="connsiteX21" fmla="*/ 227965 w 2054225"/>
                <a:gd name="connsiteY21" fmla="*/ 898019 h 1032404"/>
                <a:gd name="connsiteX0" fmla="*/ 749300 w 2054225"/>
                <a:gd name="connsiteY0" fmla="*/ 1019704 h 1032404"/>
                <a:gd name="connsiteX1" fmla="*/ 828675 w 2054225"/>
                <a:gd name="connsiteY1" fmla="*/ 962554 h 1032404"/>
                <a:gd name="connsiteX2" fmla="*/ 873125 w 2054225"/>
                <a:gd name="connsiteY2" fmla="*/ 873654 h 1032404"/>
                <a:gd name="connsiteX3" fmla="*/ 927100 w 2054225"/>
                <a:gd name="connsiteY3" fmla="*/ 746654 h 1032404"/>
                <a:gd name="connsiteX4" fmla="*/ 1009650 w 2054225"/>
                <a:gd name="connsiteY4" fmla="*/ 578379 h 1032404"/>
                <a:gd name="connsiteX5" fmla="*/ 1031875 w 2054225"/>
                <a:gd name="connsiteY5" fmla="*/ 562504 h 1032404"/>
                <a:gd name="connsiteX6" fmla="*/ 1057275 w 2054225"/>
                <a:gd name="connsiteY6" fmla="*/ 565679 h 1032404"/>
                <a:gd name="connsiteX7" fmla="*/ 1120775 w 2054225"/>
                <a:gd name="connsiteY7" fmla="*/ 727604 h 1032404"/>
                <a:gd name="connsiteX8" fmla="*/ 1187450 w 2054225"/>
                <a:gd name="connsiteY8" fmla="*/ 953029 h 1032404"/>
                <a:gd name="connsiteX9" fmla="*/ 1263650 w 2054225"/>
                <a:gd name="connsiteY9" fmla="*/ 994304 h 1032404"/>
                <a:gd name="connsiteX10" fmla="*/ 1358900 w 2054225"/>
                <a:gd name="connsiteY10" fmla="*/ 1032404 h 1032404"/>
                <a:gd name="connsiteX11" fmla="*/ 1470025 w 2054225"/>
                <a:gd name="connsiteY11" fmla="*/ 1019704 h 1032404"/>
                <a:gd name="connsiteX12" fmla="*/ 1625600 w 2054225"/>
                <a:gd name="connsiteY12" fmla="*/ 991129 h 1032404"/>
                <a:gd name="connsiteX13" fmla="*/ 1752600 w 2054225"/>
                <a:gd name="connsiteY13" fmla="*/ 911754 h 1032404"/>
                <a:gd name="connsiteX14" fmla="*/ 1889125 w 2054225"/>
                <a:gd name="connsiteY14" fmla="*/ 813329 h 1032404"/>
                <a:gd name="connsiteX15" fmla="*/ 1990725 w 2054225"/>
                <a:gd name="connsiteY15" fmla="*/ 711729 h 1032404"/>
                <a:gd name="connsiteX16" fmla="*/ 2054225 w 2054225"/>
                <a:gd name="connsiteY16" fmla="*/ 606954 h 1032404"/>
                <a:gd name="connsiteX17" fmla="*/ 2054225 w 2054225"/>
                <a:gd name="connsiteY17" fmla="*/ 86254 h 1032404"/>
                <a:gd name="connsiteX18" fmla="*/ 0 w 2054225"/>
                <a:gd name="connsiteY18" fmla="*/ 89429 h 1032404"/>
                <a:gd name="connsiteX19" fmla="*/ 0 w 2054225"/>
                <a:gd name="connsiteY19" fmla="*/ 597429 h 1032404"/>
                <a:gd name="connsiteX20" fmla="*/ 227965 w 2054225"/>
                <a:gd name="connsiteY20" fmla="*/ 898019 h 1032404"/>
                <a:gd name="connsiteX0" fmla="*/ 828675 w 2054225"/>
                <a:gd name="connsiteY0" fmla="*/ 962554 h 1032404"/>
                <a:gd name="connsiteX1" fmla="*/ 873125 w 2054225"/>
                <a:gd name="connsiteY1" fmla="*/ 873654 h 1032404"/>
                <a:gd name="connsiteX2" fmla="*/ 927100 w 2054225"/>
                <a:gd name="connsiteY2" fmla="*/ 746654 h 1032404"/>
                <a:gd name="connsiteX3" fmla="*/ 1009650 w 2054225"/>
                <a:gd name="connsiteY3" fmla="*/ 578379 h 1032404"/>
                <a:gd name="connsiteX4" fmla="*/ 1031875 w 2054225"/>
                <a:gd name="connsiteY4" fmla="*/ 562504 h 1032404"/>
                <a:gd name="connsiteX5" fmla="*/ 1057275 w 2054225"/>
                <a:gd name="connsiteY5" fmla="*/ 565679 h 1032404"/>
                <a:gd name="connsiteX6" fmla="*/ 1120775 w 2054225"/>
                <a:gd name="connsiteY6" fmla="*/ 727604 h 1032404"/>
                <a:gd name="connsiteX7" fmla="*/ 1187450 w 2054225"/>
                <a:gd name="connsiteY7" fmla="*/ 953029 h 1032404"/>
                <a:gd name="connsiteX8" fmla="*/ 1263650 w 2054225"/>
                <a:gd name="connsiteY8" fmla="*/ 994304 h 1032404"/>
                <a:gd name="connsiteX9" fmla="*/ 1358900 w 2054225"/>
                <a:gd name="connsiteY9" fmla="*/ 1032404 h 1032404"/>
                <a:gd name="connsiteX10" fmla="*/ 1470025 w 2054225"/>
                <a:gd name="connsiteY10" fmla="*/ 1019704 h 1032404"/>
                <a:gd name="connsiteX11" fmla="*/ 1625600 w 2054225"/>
                <a:gd name="connsiteY11" fmla="*/ 99112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227965 w 2054225"/>
                <a:gd name="connsiteY19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2279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73125 w 2054225"/>
                <a:gd name="connsiteY0" fmla="*/ 873654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600 w 2054225"/>
                <a:gd name="connsiteY10" fmla="*/ 991129 h 1032404"/>
                <a:gd name="connsiteX11" fmla="*/ 1625410 w 2054225"/>
                <a:gd name="connsiteY11" fmla="*/ 983959 h 1032404"/>
                <a:gd name="connsiteX12" fmla="*/ 1752600 w 2054225"/>
                <a:gd name="connsiteY12" fmla="*/ 911754 h 1032404"/>
                <a:gd name="connsiteX13" fmla="*/ 1889125 w 2054225"/>
                <a:gd name="connsiteY13" fmla="*/ 813329 h 1032404"/>
                <a:gd name="connsiteX14" fmla="*/ 1990725 w 2054225"/>
                <a:gd name="connsiteY14" fmla="*/ 711729 h 1032404"/>
                <a:gd name="connsiteX15" fmla="*/ 2054225 w 2054225"/>
                <a:gd name="connsiteY15" fmla="*/ 606954 h 1032404"/>
                <a:gd name="connsiteX16" fmla="*/ 2054225 w 2054225"/>
                <a:gd name="connsiteY16" fmla="*/ 86254 h 1032404"/>
                <a:gd name="connsiteX17" fmla="*/ 0 w 2054225"/>
                <a:gd name="connsiteY17" fmla="*/ 89429 h 1032404"/>
                <a:gd name="connsiteX18" fmla="*/ 0 w 2054225"/>
                <a:gd name="connsiteY18" fmla="*/ 597429 h 1032404"/>
                <a:gd name="connsiteX19" fmla="*/ 151765 w 2054225"/>
                <a:gd name="connsiteY19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625410 w 2054225"/>
                <a:gd name="connsiteY10" fmla="*/ 983959 h 1032404"/>
                <a:gd name="connsiteX11" fmla="*/ 1752600 w 2054225"/>
                <a:gd name="connsiteY11" fmla="*/ 911754 h 1032404"/>
                <a:gd name="connsiteX12" fmla="*/ 1889125 w 2054225"/>
                <a:gd name="connsiteY12" fmla="*/ 813329 h 1032404"/>
                <a:gd name="connsiteX13" fmla="*/ 1990725 w 2054225"/>
                <a:gd name="connsiteY13" fmla="*/ 711729 h 1032404"/>
                <a:gd name="connsiteX14" fmla="*/ 2054225 w 2054225"/>
                <a:gd name="connsiteY14" fmla="*/ 606954 h 1032404"/>
                <a:gd name="connsiteX15" fmla="*/ 2054225 w 2054225"/>
                <a:gd name="connsiteY15" fmla="*/ 86254 h 1032404"/>
                <a:gd name="connsiteX16" fmla="*/ 0 w 2054225"/>
                <a:gd name="connsiteY16" fmla="*/ 89429 h 1032404"/>
                <a:gd name="connsiteX17" fmla="*/ 0 w 2054225"/>
                <a:gd name="connsiteY17" fmla="*/ 597429 h 1032404"/>
                <a:gd name="connsiteX18" fmla="*/ 151765 w 2054225"/>
                <a:gd name="connsiteY18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470025 w 2054225"/>
                <a:gd name="connsiteY9" fmla="*/ 1019704 h 1032404"/>
                <a:gd name="connsiteX10" fmla="*/ 1752600 w 2054225"/>
                <a:gd name="connsiteY10" fmla="*/ 911754 h 1032404"/>
                <a:gd name="connsiteX11" fmla="*/ 1889125 w 2054225"/>
                <a:gd name="connsiteY11" fmla="*/ 813329 h 1032404"/>
                <a:gd name="connsiteX12" fmla="*/ 1990725 w 2054225"/>
                <a:gd name="connsiteY12" fmla="*/ 711729 h 1032404"/>
                <a:gd name="connsiteX13" fmla="*/ 2054225 w 2054225"/>
                <a:gd name="connsiteY13" fmla="*/ 606954 h 1032404"/>
                <a:gd name="connsiteX14" fmla="*/ 2054225 w 2054225"/>
                <a:gd name="connsiteY14" fmla="*/ 86254 h 1032404"/>
                <a:gd name="connsiteX15" fmla="*/ 0 w 2054225"/>
                <a:gd name="connsiteY15" fmla="*/ 89429 h 1032404"/>
                <a:gd name="connsiteX16" fmla="*/ 0 w 2054225"/>
                <a:gd name="connsiteY16" fmla="*/ 597429 h 1032404"/>
                <a:gd name="connsiteX17" fmla="*/ 151765 w 2054225"/>
                <a:gd name="connsiteY17" fmla="*/ 898019 h 1032404"/>
                <a:gd name="connsiteX0" fmla="*/ 854075 w 2054225"/>
                <a:gd name="connsiteY0" fmla="*/ 899641 h 1032404"/>
                <a:gd name="connsiteX1" fmla="*/ 927100 w 2054225"/>
                <a:gd name="connsiteY1" fmla="*/ 746654 h 1032404"/>
                <a:gd name="connsiteX2" fmla="*/ 1009650 w 2054225"/>
                <a:gd name="connsiteY2" fmla="*/ 578379 h 1032404"/>
                <a:gd name="connsiteX3" fmla="*/ 1031875 w 2054225"/>
                <a:gd name="connsiteY3" fmla="*/ 562504 h 1032404"/>
                <a:gd name="connsiteX4" fmla="*/ 1057275 w 2054225"/>
                <a:gd name="connsiteY4" fmla="*/ 565679 h 1032404"/>
                <a:gd name="connsiteX5" fmla="*/ 1120775 w 2054225"/>
                <a:gd name="connsiteY5" fmla="*/ 727604 h 1032404"/>
                <a:gd name="connsiteX6" fmla="*/ 1187450 w 2054225"/>
                <a:gd name="connsiteY6" fmla="*/ 953029 h 1032404"/>
                <a:gd name="connsiteX7" fmla="*/ 1263650 w 2054225"/>
                <a:gd name="connsiteY7" fmla="*/ 994304 h 1032404"/>
                <a:gd name="connsiteX8" fmla="*/ 1358900 w 2054225"/>
                <a:gd name="connsiteY8" fmla="*/ 1032404 h 1032404"/>
                <a:gd name="connsiteX9" fmla="*/ 1752600 w 2054225"/>
                <a:gd name="connsiteY9" fmla="*/ 911754 h 1032404"/>
                <a:gd name="connsiteX10" fmla="*/ 1889125 w 2054225"/>
                <a:gd name="connsiteY10" fmla="*/ 813329 h 1032404"/>
                <a:gd name="connsiteX11" fmla="*/ 1990725 w 2054225"/>
                <a:gd name="connsiteY11" fmla="*/ 711729 h 1032404"/>
                <a:gd name="connsiteX12" fmla="*/ 2054225 w 2054225"/>
                <a:gd name="connsiteY12" fmla="*/ 606954 h 1032404"/>
                <a:gd name="connsiteX13" fmla="*/ 2054225 w 2054225"/>
                <a:gd name="connsiteY13" fmla="*/ 86254 h 1032404"/>
                <a:gd name="connsiteX14" fmla="*/ 0 w 2054225"/>
                <a:gd name="connsiteY14" fmla="*/ 89429 h 1032404"/>
                <a:gd name="connsiteX15" fmla="*/ 0 w 2054225"/>
                <a:gd name="connsiteY15" fmla="*/ 597429 h 1032404"/>
                <a:gd name="connsiteX16" fmla="*/ 151765 w 2054225"/>
                <a:gd name="connsiteY16" fmla="*/ 898019 h 10324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0" fmla="*/ 854075 w 2054225"/>
                <a:gd name="connsiteY0" fmla="*/ 899641 h 994304"/>
                <a:gd name="connsiteX1" fmla="*/ 927100 w 2054225"/>
                <a:gd name="connsiteY1" fmla="*/ 746654 h 994304"/>
                <a:gd name="connsiteX2" fmla="*/ 1009650 w 2054225"/>
                <a:gd name="connsiteY2" fmla="*/ 578379 h 994304"/>
                <a:gd name="connsiteX3" fmla="*/ 1031875 w 2054225"/>
                <a:gd name="connsiteY3" fmla="*/ 562504 h 994304"/>
                <a:gd name="connsiteX4" fmla="*/ 1057275 w 2054225"/>
                <a:gd name="connsiteY4" fmla="*/ 565679 h 994304"/>
                <a:gd name="connsiteX5" fmla="*/ 1120775 w 2054225"/>
                <a:gd name="connsiteY5" fmla="*/ 727604 h 994304"/>
                <a:gd name="connsiteX6" fmla="*/ 1187450 w 2054225"/>
                <a:gd name="connsiteY6" fmla="*/ 953029 h 994304"/>
                <a:gd name="connsiteX7" fmla="*/ 1263650 w 2054225"/>
                <a:gd name="connsiteY7" fmla="*/ 994304 h 994304"/>
                <a:gd name="connsiteX8" fmla="*/ 1752600 w 2054225"/>
                <a:gd name="connsiteY8" fmla="*/ 911754 h 994304"/>
                <a:gd name="connsiteX9" fmla="*/ 1889125 w 2054225"/>
                <a:gd name="connsiteY9" fmla="*/ 813329 h 994304"/>
                <a:gd name="connsiteX10" fmla="*/ 1990725 w 2054225"/>
                <a:gd name="connsiteY10" fmla="*/ 711729 h 994304"/>
                <a:gd name="connsiteX11" fmla="*/ 2054225 w 2054225"/>
                <a:gd name="connsiteY11" fmla="*/ 606954 h 994304"/>
                <a:gd name="connsiteX12" fmla="*/ 2054225 w 2054225"/>
                <a:gd name="connsiteY12" fmla="*/ 86254 h 994304"/>
                <a:gd name="connsiteX13" fmla="*/ 0 w 2054225"/>
                <a:gd name="connsiteY13" fmla="*/ 89429 h 994304"/>
                <a:gd name="connsiteX14" fmla="*/ 0 w 2054225"/>
                <a:gd name="connsiteY14" fmla="*/ 597429 h 994304"/>
                <a:gd name="connsiteX15" fmla="*/ 151765 w 2054225"/>
                <a:gd name="connsiteY15" fmla="*/ 898019 h 994304"/>
                <a:gd name="connsiteX16" fmla="*/ 854075 w 2054225"/>
                <a:gd name="connsiteY16" fmla="*/ 899641 h 994304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53029"/>
                <a:gd name="connsiteX1" fmla="*/ 927100 w 2054225"/>
                <a:gd name="connsiteY1" fmla="*/ 746654 h 953029"/>
                <a:gd name="connsiteX2" fmla="*/ 1009650 w 2054225"/>
                <a:gd name="connsiteY2" fmla="*/ 578379 h 953029"/>
                <a:gd name="connsiteX3" fmla="*/ 1031875 w 2054225"/>
                <a:gd name="connsiteY3" fmla="*/ 562504 h 953029"/>
                <a:gd name="connsiteX4" fmla="*/ 1057275 w 2054225"/>
                <a:gd name="connsiteY4" fmla="*/ 565679 h 953029"/>
                <a:gd name="connsiteX5" fmla="*/ 1120775 w 2054225"/>
                <a:gd name="connsiteY5" fmla="*/ 727604 h 953029"/>
                <a:gd name="connsiteX6" fmla="*/ 1187450 w 2054225"/>
                <a:gd name="connsiteY6" fmla="*/ 953029 h 953029"/>
                <a:gd name="connsiteX7" fmla="*/ 1752600 w 2054225"/>
                <a:gd name="connsiteY7" fmla="*/ 911754 h 953029"/>
                <a:gd name="connsiteX8" fmla="*/ 1889125 w 2054225"/>
                <a:gd name="connsiteY8" fmla="*/ 813329 h 953029"/>
                <a:gd name="connsiteX9" fmla="*/ 1990725 w 2054225"/>
                <a:gd name="connsiteY9" fmla="*/ 711729 h 953029"/>
                <a:gd name="connsiteX10" fmla="*/ 2054225 w 2054225"/>
                <a:gd name="connsiteY10" fmla="*/ 606954 h 953029"/>
                <a:gd name="connsiteX11" fmla="*/ 2054225 w 2054225"/>
                <a:gd name="connsiteY11" fmla="*/ 86254 h 953029"/>
                <a:gd name="connsiteX12" fmla="*/ 0 w 2054225"/>
                <a:gd name="connsiteY12" fmla="*/ 89429 h 953029"/>
                <a:gd name="connsiteX13" fmla="*/ 0 w 2054225"/>
                <a:gd name="connsiteY13" fmla="*/ 597429 h 953029"/>
                <a:gd name="connsiteX14" fmla="*/ 151765 w 2054225"/>
                <a:gd name="connsiteY14" fmla="*/ 898019 h 953029"/>
                <a:gd name="connsiteX15" fmla="*/ 854075 w 2054225"/>
                <a:gd name="connsiteY15" fmla="*/ 899641 h 953029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89125 w 2054225"/>
                <a:gd name="connsiteY8" fmla="*/ 813329 h 911754"/>
                <a:gd name="connsiteX9" fmla="*/ 1990725 w 2054225"/>
                <a:gd name="connsiteY9" fmla="*/ 711729 h 911754"/>
                <a:gd name="connsiteX10" fmla="*/ 2054225 w 2054225"/>
                <a:gd name="connsiteY10" fmla="*/ 606954 h 911754"/>
                <a:gd name="connsiteX11" fmla="*/ 2054225 w 2054225"/>
                <a:gd name="connsiteY11" fmla="*/ 86254 h 911754"/>
                <a:gd name="connsiteX12" fmla="*/ 0 w 2054225"/>
                <a:gd name="connsiteY12" fmla="*/ 89429 h 911754"/>
                <a:gd name="connsiteX13" fmla="*/ 0 w 2054225"/>
                <a:gd name="connsiteY13" fmla="*/ 597429 h 911754"/>
                <a:gd name="connsiteX14" fmla="*/ 151765 w 2054225"/>
                <a:gd name="connsiteY14" fmla="*/ 898019 h 911754"/>
                <a:gd name="connsiteX15" fmla="*/ 854075 w 2054225"/>
                <a:gd name="connsiteY15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990725 w 2054225"/>
                <a:gd name="connsiteY8" fmla="*/ 711729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2054225 w 2054225"/>
                <a:gd name="connsiteY8" fmla="*/ 606954 h 911754"/>
                <a:gd name="connsiteX9" fmla="*/ 2054225 w 2054225"/>
                <a:gd name="connsiteY9" fmla="*/ 86254 h 911754"/>
                <a:gd name="connsiteX10" fmla="*/ 0 w 2054225"/>
                <a:gd name="connsiteY10" fmla="*/ 89429 h 911754"/>
                <a:gd name="connsiteX11" fmla="*/ 0 w 2054225"/>
                <a:gd name="connsiteY11" fmla="*/ 597429 h 911754"/>
                <a:gd name="connsiteX12" fmla="*/ 151765 w 2054225"/>
                <a:gd name="connsiteY12" fmla="*/ 898019 h 911754"/>
                <a:gd name="connsiteX13" fmla="*/ 854075 w 2054225"/>
                <a:gd name="connsiteY13" fmla="*/ 899641 h 911754"/>
                <a:gd name="connsiteX0" fmla="*/ 854075 w 2054225"/>
                <a:gd name="connsiteY0" fmla="*/ 899641 h 911754"/>
                <a:gd name="connsiteX1" fmla="*/ 927100 w 2054225"/>
                <a:gd name="connsiteY1" fmla="*/ 746654 h 911754"/>
                <a:gd name="connsiteX2" fmla="*/ 1009650 w 2054225"/>
                <a:gd name="connsiteY2" fmla="*/ 578379 h 911754"/>
                <a:gd name="connsiteX3" fmla="*/ 1031875 w 2054225"/>
                <a:gd name="connsiteY3" fmla="*/ 562504 h 911754"/>
                <a:gd name="connsiteX4" fmla="*/ 1057275 w 2054225"/>
                <a:gd name="connsiteY4" fmla="*/ 565679 h 911754"/>
                <a:gd name="connsiteX5" fmla="*/ 1120775 w 2054225"/>
                <a:gd name="connsiteY5" fmla="*/ 727604 h 911754"/>
                <a:gd name="connsiteX6" fmla="*/ 1181100 w 2054225"/>
                <a:gd name="connsiteY6" fmla="*/ 906001 h 911754"/>
                <a:gd name="connsiteX7" fmla="*/ 1752600 w 2054225"/>
                <a:gd name="connsiteY7" fmla="*/ 911754 h 911754"/>
                <a:gd name="connsiteX8" fmla="*/ 1831785 w 2054225"/>
                <a:gd name="connsiteY8" fmla="*/ 906003 h 911754"/>
                <a:gd name="connsiteX9" fmla="*/ 2054225 w 2054225"/>
                <a:gd name="connsiteY9" fmla="*/ 606954 h 911754"/>
                <a:gd name="connsiteX10" fmla="*/ 2054225 w 2054225"/>
                <a:gd name="connsiteY10" fmla="*/ 86254 h 911754"/>
                <a:gd name="connsiteX11" fmla="*/ 0 w 2054225"/>
                <a:gd name="connsiteY11" fmla="*/ 89429 h 911754"/>
                <a:gd name="connsiteX12" fmla="*/ 0 w 2054225"/>
                <a:gd name="connsiteY12" fmla="*/ 597429 h 911754"/>
                <a:gd name="connsiteX13" fmla="*/ 151765 w 2054225"/>
                <a:gd name="connsiteY13" fmla="*/ 898019 h 911754"/>
                <a:gd name="connsiteX14" fmla="*/ 854075 w 2054225"/>
                <a:gd name="connsiteY14" fmla="*/ 899641 h 911754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752600 w 2054225"/>
                <a:gd name="connsiteY7" fmla="*/ 911754 h 948388"/>
                <a:gd name="connsiteX8" fmla="*/ 1831785 w 2054225"/>
                <a:gd name="connsiteY8" fmla="*/ 906003 h 948388"/>
                <a:gd name="connsiteX9" fmla="*/ 2054225 w 2054225"/>
                <a:gd name="connsiteY9" fmla="*/ 606954 h 948388"/>
                <a:gd name="connsiteX10" fmla="*/ 2054225 w 2054225"/>
                <a:gd name="connsiteY10" fmla="*/ 86254 h 948388"/>
                <a:gd name="connsiteX11" fmla="*/ 0 w 2054225"/>
                <a:gd name="connsiteY11" fmla="*/ 89429 h 948388"/>
                <a:gd name="connsiteX12" fmla="*/ 0 w 2054225"/>
                <a:gd name="connsiteY12" fmla="*/ 597429 h 948388"/>
                <a:gd name="connsiteX13" fmla="*/ 151765 w 2054225"/>
                <a:gd name="connsiteY13" fmla="*/ 898019 h 948388"/>
                <a:gd name="connsiteX14" fmla="*/ 854075 w 2054225"/>
                <a:gd name="connsiteY14" fmla="*/ 899641 h 948388"/>
                <a:gd name="connsiteX0" fmla="*/ 854075 w 2054225"/>
                <a:gd name="connsiteY0" fmla="*/ 899641 h 948388"/>
                <a:gd name="connsiteX1" fmla="*/ 927100 w 2054225"/>
                <a:gd name="connsiteY1" fmla="*/ 746654 h 948388"/>
                <a:gd name="connsiteX2" fmla="*/ 1009650 w 2054225"/>
                <a:gd name="connsiteY2" fmla="*/ 578379 h 948388"/>
                <a:gd name="connsiteX3" fmla="*/ 1031875 w 2054225"/>
                <a:gd name="connsiteY3" fmla="*/ 562504 h 948388"/>
                <a:gd name="connsiteX4" fmla="*/ 1057275 w 2054225"/>
                <a:gd name="connsiteY4" fmla="*/ 565679 h 948388"/>
                <a:gd name="connsiteX5" fmla="*/ 1120775 w 2054225"/>
                <a:gd name="connsiteY5" fmla="*/ 727604 h 948388"/>
                <a:gd name="connsiteX6" fmla="*/ 1181100 w 2054225"/>
                <a:gd name="connsiteY6" fmla="*/ 906001 h 948388"/>
                <a:gd name="connsiteX7" fmla="*/ 1831785 w 2054225"/>
                <a:gd name="connsiteY7" fmla="*/ 906003 h 948388"/>
                <a:gd name="connsiteX8" fmla="*/ 2054225 w 2054225"/>
                <a:gd name="connsiteY8" fmla="*/ 606954 h 948388"/>
                <a:gd name="connsiteX9" fmla="*/ 2054225 w 2054225"/>
                <a:gd name="connsiteY9" fmla="*/ 86254 h 948388"/>
                <a:gd name="connsiteX10" fmla="*/ 0 w 2054225"/>
                <a:gd name="connsiteY10" fmla="*/ 89429 h 948388"/>
                <a:gd name="connsiteX11" fmla="*/ 0 w 2054225"/>
                <a:gd name="connsiteY11" fmla="*/ 597429 h 948388"/>
                <a:gd name="connsiteX12" fmla="*/ 151765 w 2054225"/>
                <a:gd name="connsiteY12" fmla="*/ 898019 h 948388"/>
                <a:gd name="connsiteX13" fmla="*/ 854075 w 2054225"/>
                <a:gd name="connsiteY13" fmla="*/ 899641 h 948388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2054225 w 2054225"/>
                <a:gd name="connsiteY8" fmla="*/ 606954 h 955844"/>
                <a:gd name="connsiteX9" fmla="*/ 2054225 w 2054225"/>
                <a:gd name="connsiteY9" fmla="*/ 86254 h 955844"/>
                <a:gd name="connsiteX10" fmla="*/ 0 w 2054225"/>
                <a:gd name="connsiteY10" fmla="*/ 89429 h 955844"/>
                <a:gd name="connsiteX11" fmla="*/ 0 w 2054225"/>
                <a:gd name="connsiteY11" fmla="*/ 597429 h 955844"/>
                <a:gd name="connsiteX12" fmla="*/ 151765 w 2054225"/>
                <a:gd name="connsiteY12" fmla="*/ 898019 h 955844"/>
                <a:gd name="connsiteX13" fmla="*/ 854075 w 2054225"/>
                <a:gd name="connsiteY13" fmla="*/ 899641 h 955844"/>
                <a:gd name="connsiteX0" fmla="*/ 854075 w 2054225"/>
                <a:gd name="connsiteY0" fmla="*/ 899641 h 955844"/>
                <a:gd name="connsiteX1" fmla="*/ 927100 w 2054225"/>
                <a:gd name="connsiteY1" fmla="*/ 746654 h 955844"/>
                <a:gd name="connsiteX2" fmla="*/ 1009650 w 2054225"/>
                <a:gd name="connsiteY2" fmla="*/ 578379 h 955844"/>
                <a:gd name="connsiteX3" fmla="*/ 1031875 w 2054225"/>
                <a:gd name="connsiteY3" fmla="*/ 562504 h 955844"/>
                <a:gd name="connsiteX4" fmla="*/ 1057275 w 2054225"/>
                <a:gd name="connsiteY4" fmla="*/ 565679 h 955844"/>
                <a:gd name="connsiteX5" fmla="*/ 1120775 w 2054225"/>
                <a:gd name="connsiteY5" fmla="*/ 727604 h 955844"/>
                <a:gd name="connsiteX6" fmla="*/ 1181100 w 2054225"/>
                <a:gd name="connsiteY6" fmla="*/ 906001 h 955844"/>
                <a:gd name="connsiteX7" fmla="*/ 1831785 w 2054225"/>
                <a:gd name="connsiteY7" fmla="*/ 906003 h 955844"/>
                <a:gd name="connsiteX8" fmla="*/ 1911769 w 2054225"/>
                <a:gd name="connsiteY8" fmla="*/ 899675 h 955844"/>
                <a:gd name="connsiteX9" fmla="*/ 2054225 w 2054225"/>
                <a:gd name="connsiteY9" fmla="*/ 606954 h 955844"/>
                <a:gd name="connsiteX10" fmla="*/ 2054225 w 2054225"/>
                <a:gd name="connsiteY10" fmla="*/ 86254 h 955844"/>
                <a:gd name="connsiteX11" fmla="*/ 0 w 2054225"/>
                <a:gd name="connsiteY11" fmla="*/ 89429 h 955844"/>
                <a:gd name="connsiteX12" fmla="*/ 0 w 2054225"/>
                <a:gd name="connsiteY12" fmla="*/ 597429 h 955844"/>
                <a:gd name="connsiteX13" fmla="*/ 151765 w 2054225"/>
                <a:gd name="connsiteY13" fmla="*/ 898019 h 955844"/>
                <a:gd name="connsiteX14" fmla="*/ 854075 w 2054225"/>
                <a:gd name="connsiteY14" fmla="*/ 899641 h 955844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14510 w 2054225"/>
                <a:gd name="connsiteY3" fmla="*/ 653134 h 949516"/>
                <a:gd name="connsiteX4" fmla="*/ 1031875 w 2054225"/>
                <a:gd name="connsiteY4" fmla="*/ 562504 h 949516"/>
                <a:gd name="connsiteX5" fmla="*/ 1057275 w 2054225"/>
                <a:gd name="connsiteY5" fmla="*/ 565679 h 949516"/>
                <a:gd name="connsiteX6" fmla="*/ 1120775 w 2054225"/>
                <a:gd name="connsiteY6" fmla="*/ 727604 h 949516"/>
                <a:gd name="connsiteX7" fmla="*/ 1181100 w 2054225"/>
                <a:gd name="connsiteY7" fmla="*/ 906001 h 949516"/>
                <a:gd name="connsiteX8" fmla="*/ 1911769 w 2054225"/>
                <a:gd name="connsiteY8" fmla="*/ 899675 h 949516"/>
                <a:gd name="connsiteX9" fmla="*/ 2054225 w 2054225"/>
                <a:gd name="connsiteY9" fmla="*/ 606954 h 949516"/>
                <a:gd name="connsiteX10" fmla="*/ 2054225 w 2054225"/>
                <a:gd name="connsiteY10" fmla="*/ 86254 h 949516"/>
                <a:gd name="connsiteX11" fmla="*/ 0 w 2054225"/>
                <a:gd name="connsiteY11" fmla="*/ 89429 h 949516"/>
                <a:gd name="connsiteX12" fmla="*/ 0 w 2054225"/>
                <a:gd name="connsiteY12" fmla="*/ 597429 h 949516"/>
                <a:gd name="connsiteX13" fmla="*/ 151765 w 2054225"/>
                <a:gd name="connsiteY13" fmla="*/ 898019 h 949516"/>
                <a:gd name="connsiteX14" fmla="*/ 854075 w 2054225"/>
                <a:gd name="connsiteY14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31875 w 2054225"/>
                <a:gd name="connsiteY3" fmla="*/ 562504 h 949516"/>
                <a:gd name="connsiteX4" fmla="*/ 1057275 w 2054225"/>
                <a:gd name="connsiteY4" fmla="*/ 565679 h 949516"/>
                <a:gd name="connsiteX5" fmla="*/ 1120775 w 2054225"/>
                <a:gd name="connsiteY5" fmla="*/ 727604 h 949516"/>
                <a:gd name="connsiteX6" fmla="*/ 1181100 w 2054225"/>
                <a:gd name="connsiteY6" fmla="*/ 906001 h 949516"/>
                <a:gd name="connsiteX7" fmla="*/ 1911769 w 2054225"/>
                <a:gd name="connsiteY7" fmla="*/ 899675 h 949516"/>
                <a:gd name="connsiteX8" fmla="*/ 2054225 w 2054225"/>
                <a:gd name="connsiteY8" fmla="*/ 606954 h 949516"/>
                <a:gd name="connsiteX9" fmla="*/ 2054225 w 2054225"/>
                <a:gd name="connsiteY9" fmla="*/ 86254 h 949516"/>
                <a:gd name="connsiteX10" fmla="*/ 0 w 2054225"/>
                <a:gd name="connsiteY10" fmla="*/ 89429 h 949516"/>
                <a:gd name="connsiteX11" fmla="*/ 0 w 2054225"/>
                <a:gd name="connsiteY11" fmla="*/ 597429 h 949516"/>
                <a:gd name="connsiteX12" fmla="*/ 151765 w 2054225"/>
                <a:gd name="connsiteY12" fmla="*/ 898019 h 949516"/>
                <a:gd name="connsiteX13" fmla="*/ 854075 w 2054225"/>
                <a:gd name="connsiteY13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57275 w 2054225"/>
                <a:gd name="connsiteY3" fmla="*/ 565679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1009650 w 2054225"/>
                <a:gd name="connsiteY2" fmla="*/ 57837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  <a:gd name="connsiteX0" fmla="*/ 854075 w 2054225"/>
                <a:gd name="connsiteY0" fmla="*/ 899641 h 949516"/>
                <a:gd name="connsiteX1" fmla="*/ 927100 w 2054225"/>
                <a:gd name="connsiteY1" fmla="*/ 746654 h 949516"/>
                <a:gd name="connsiteX2" fmla="*/ 993775 w 2054225"/>
                <a:gd name="connsiteY2" fmla="*/ 609399 h 949516"/>
                <a:gd name="connsiteX3" fmla="*/ 1073150 w 2054225"/>
                <a:gd name="connsiteY3" fmla="*/ 615311 h 949516"/>
                <a:gd name="connsiteX4" fmla="*/ 1120775 w 2054225"/>
                <a:gd name="connsiteY4" fmla="*/ 727604 h 949516"/>
                <a:gd name="connsiteX5" fmla="*/ 1181100 w 2054225"/>
                <a:gd name="connsiteY5" fmla="*/ 906001 h 949516"/>
                <a:gd name="connsiteX6" fmla="*/ 1911769 w 2054225"/>
                <a:gd name="connsiteY6" fmla="*/ 899675 h 949516"/>
                <a:gd name="connsiteX7" fmla="*/ 2054225 w 2054225"/>
                <a:gd name="connsiteY7" fmla="*/ 606954 h 949516"/>
                <a:gd name="connsiteX8" fmla="*/ 2054225 w 2054225"/>
                <a:gd name="connsiteY8" fmla="*/ 86254 h 949516"/>
                <a:gd name="connsiteX9" fmla="*/ 0 w 2054225"/>
                <a:gd name="connsiteY9" fmla="*/ 89429 h 949516"/>
                <a:gd name="connsiteX10" fmla="*/ 0 w 2054225"/>
                <a:gd name="connsiteY10" fmla="*/ 597429 h 949516"/>
                <a:gd name="connsiteX11" fmla="*/ 151765 w 2054225"/>
                <a:gd name="connsiteY11" fmla="*/ 898019 h 949516"/>
                <a:gd name="connsiteX12" fmla="*/ 854075 w 2054225"/>
                <a:gd name="connsiteY12" fmla="*/ 899641 h 94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4225" h="949516">
                  <a:moveTo>
                    <a:pt x="854075" y="899641"/>
                  </a:moveTo>
                  <a:lnTo>
                    <a:pt x="927100" y="746654"/>
                  </a:lnTo>
                  <a:lnTo>
                    <a:pt x="993775" y="609399"/>
                  </a:lnTo>
                  <a:cubicBezTo>
                    <a:pt x="1018117" y="587509"/>
                    <a:pt x="1051983" y="595610"/>
                    <a:pt x="1073150" y="615311"/>
                  </a:cubicBezTo>
                  <a:lnTo>
                    <a:pt x="1120775" y="727604"/>
                  </a:lnTo>
                  <a:lnTo>
                    <a:pt x="1181100" y="906001"/>
                  </a:lnTo>
                  <a:cubicBezTo>
                    <a:pt x="1312932" y="934680"/>
                    <a:pt x="1766248" y="949516"/>
                    <a:pt x="1911769" y="899675"/>
                  </a:cubicBezTo>
                  <a:lnTo>
                    <a:pt x="2054225" y="606954"/>
                  </a:lnTo>
                  <a:lnTo>
                    <a:pt x="2054225" y="86254"/>
                  </a:lnTo>
                  <a:cubicBezTo>
                    <a:pt x="1711854" y="0"/>
                    <a:pt x="342371" y="4233"/>
                    <a:pt x="0" y="89429"/>
                  </a:cubicBezTo>
                  <a:lnTo>
                    <a:pt x="0" y="597429"/>
                  </a:lnTo>
                  <a:cubicBezTo>
                    <a:pt x="45508" y="661987"/>
                    <a:pt x="151765" y="898019"/>
                    <a:pt x="151765" y="898019"/>
                  </a:cubicBezTo>
                  <a:cubicBezTo>
                    <a:pt x="294111" y="948388"/>
                    <a:pt x="724853" y="924868"/>
                    <a:pt x="854075" y="89964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  <a:alpha val="39000"/>
                  </a:schemeClr>
                </a:gs>
                <a:gs pos="71000">
                  <a:schemeClr val="bg1">
                    <a:alpha val="5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ln w="63500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orthographicFront"/>
              <a:lightRig rig="flood" dir="t"/>
            </a:scene3d>
            <a:sp3d prstMaterial="plastic"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754242" y="209113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1161858" y="2098855"/>
              <a:ext cx="169211" cy="180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6" name="Arc 175"/>
            <p:cNvSpPr/>
            <p:nvPr/>
          </p:nvSpPr>
          <p:spPr>
            <a:xfrm>
              <a:off x="815474" y="212248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Arc 176"/>
            <p:cNvSpPr/>
            <p:nvPr/>
          </p:nvSpPr>
          <p:spPr>
            <a:xfrm>
              <a:off x="1216671" y="2123935"/>
              <a:ext cx="84605" cy="112858"/>
            </a:xfrm>
            <a:prstGeom prst="arc">
              <a:avLst/>
            </a:prstGeom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884736" y="2549627"/>
              <a:ext cx="277122" cy="144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Rectangle 178"/>
            <p:cNvSpPr/>
            <p:nvPr/>
          </p:nvSpPr>
          <p:spPr>
            <a:xfrm>
              <a:off x="350235" y="179166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50235" y="2678209"/>
              <a:ext cx="1371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sz="1300" b="1" dirty="0">
                  <a:solidFill>
                    <a:prstClr val="black"/>
                  </a:solidFill>
                </a:rPr>
                <a:t>EYE PROTECTION REQUIRED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53023" y="7631837"/>
            <a:ext cx="1473200" cy="1369886"/>
            <a:chOff x="4653023" y="7631837"/>
            <a:chExt cx="1473200" cy="1369886"/>
          </a:xfrm>
        </p:grpSpPr>
        <p:sp>
          <p:nvSpPr>
            <p:cNvPr id="185" name="Rectangle 184"/>
            <p:cNvSpPr/>
            <p:nvPr/>
          </p:nvSpPr>
          <p:spPr>
            <a:xfrm>
              <a:off x="4703823" y="7631837"/>
              <a:ext cx="1371600" cy="13698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53023" y="8634508"/>
              <a:ext cx="1473200" cy="330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0" b="1" dirty="0" smtClean="0"/>
                <a:t>OXIDIZING</a:t>
              </a:r>
              <a:endParaRPr lang="en-US" sz="1550" b="1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5923" y="7717382"/>
              <a:ext cx="987399" cy="9873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17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" y="304800"/>
            <a:ext cx="1371600" cy="1371600"/>
            <a:chOff x="2743200" y="635143"/>
            <a:chExt cx="1371600" cy="1371600"/>
          </a:xfrm>
        </p:grpSpPr>
        <p:sp>
          <p:nvSpPr>
            <p:cNvPr id="3" name="TextBox 2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FLAMMABLE</a:t>
              </a:r>
              <a:endParaRPr lang="en-US" sz="1600" b="1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flame symbol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33411" y="682532"/>
              <a:ext cx="991178" cy="991178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3657600" y="298338"/>
            <a:ext cx="1371600" cy="1371600"/>
            <a:chOff x="2743200" y="635143"/>
            <a:chExt cx="1371600" cy="1371600"/>
          </a:xfrm>
        </p:grpSpPr>
        <p:sp>
          <p:nvSpPr>
            <p:cNvPr id="9" name="TextBox 8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Corrosive</a:t>
              </a:r>
              <a:endParaRPr lang="en-US" sz="16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981200" y="271919"/>
            <a:ext cx="1371600" cy="1371600"/>
            <a:chOff x="2743200" y="635143"/>
            <a:chExt cx="1371600" cy="1371600"/>
          </a:xfrm>
        </p:grpSpPr>
        <p:sp>
          <p:nvSpPr>
            <p:cNvPr id="15" name="TextBox 14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Oxidizer</a:t>
              </a:r>
              <a:endParaRPr lang="en-US" sz="16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19411" y="319308"/>
            <a:ext cx="1371600" cy="1371600"/>
            <a:chOff x="2743200" y="635143"/>
            <a:chExt cx="1371600" cy="1371600"/>
          </a:xfrm>
        </p:grpSpPr>
        <p:sp>
          <p:nvSpPr>
            <p:cNvPr id="21" name="TextBox 20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Toxic</a:t>
              </a:r>
              <a:endParaRPr lang="en-US" sz="16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92203" y="2320742"/>
            <a:ext cx="1371600" cy="1371600"/>
            <a:chOff x="2743200" y="635143"/>
            <a:chExt cx="1371600" cy="1371600"/>
          </a:xfrm>
        </p:grpSpPr>
        <p:sp>
          <p:nvSpPr>
            <p:cNvPr id="27" name="TextBox 26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Health/toxic</a:t>
              </a:r>
              <a:endParaRPr lang="en-US" sz="16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8002" y="2296711"/>
            <a:ext cx="1371600" cy="1371600"/>
            <a:chOff x="2743200" y="635143"/>
            <a:chExt cx="1371600" cy="1371600"/>
          </a:xfrm>
        </p:grpSpPr>
        <p:sp>
          <p:nvSpPr>
            <p:cNvPr id="33" name="TextBox 32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Irritant/ toxic</a:t>
              </a:r>
              <a:endParaRPr lang="en-US" sz="1600" b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78944" y="2343532"/>
            <a:ext cx="1371600" cy="1468292"/>
            <a:chOff x="2743200" y="635143"/>
            <a:chExt cx="1371600" cy="1468292"/>
          </a:xfrm>
        </p:grpSpPr>
        <p:sp>
          <p:nvSpPr>
            <p:cNvPr id="39" name="TextBox 38"/>
            <p:cNvSpPr txBox="1"/>
            <p:nvPr/>
          </p:nvSpPr>
          <p:spPr>
            <a:xfrm>
              <a:off x="2743200" y="1641770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Environmental hazard</a:t>
              </a:r>
              <a:endParaRPr lang="en-US" sz="12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81097" y="2396943"/>
            <a:ext cx="1371600" cy="1371600"/>
            <a:chOff x="2743200" y="635143"/>
            <a:chExt cx="1371600" cy="1371600"/>
          </a:xfrm>
        </p:grpSpPr>
        <p:sp>
          <p:nvSpPr>
            <p:cNvPr id="45" name="TextBox 44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Gas cylinder</a:t>
              </a:r>
              <a:endParaRPr lang="en-US" sz="1600" b="1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69687" y="4800600"/>
            <a:ext cx="1371600" cy="1371600"/>
            <a:chOff x="2743200" y="635143"/>
            <a:chExt cx="1371600" cy="1371600"/>
          </a:xfrm>
        </p:grpSpPr>
        <p:sp>
          <p:nvSpPr>
            <p:cNvPr id="51" name="TextBox 50"/>
            <p:cNvSpPr txBox="1"/>
            <p:nvPr/>
          </p:nvSpPr>
          <p:spPr>
            <a:xfrm>
              <a:off x="2743200" y="164177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explosive</a:t>
              </a:r>
              <a:endParaRPr lang="en-US" sz="1600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743200" y="635143"/>
              <a:ext cx="1371600" cy="1371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848001" y="736744"/>
              <a:ext cx="10851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 flipV="1">
              <a:off x="3737001" y="736744"/>
              <a:ext cx="118532" cy="1100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2" name="Picture 61" descr="GHS Label, Flame Over Circle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259" y="352189"/>
            <a:ext cx="916212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Picture 62" descr="GHS Label, Corrosion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062" y="430219"/>
            <a:ext cx="754949" cy="78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Picture 63" descr="GHS Label, Skull &amp; Crossbones 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354" y="373520"/>
            <a:ext cx="96954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Picture 64" descr="GHS Label, Exclamation Point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13" y="2419278"/>
            <a:ext cx="872526" cy="790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Picture 65" descr="GHS Label, Health Hazard">
            <a:hlinkClick r:id="rId11"/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69" y="2419278"/>
            <a:ext cx="847243" cy="779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Picture 66" descr="GHS Label, Environment">
            <a:hlinkClick r:id="rId13"/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040" y="2432746"/>
            <a:ext cx="785438" cy="75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Picture 67" descr="GHS Label, Gas Cylinder ">
            <a:hlinkClick r:id="rId15"/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906" y="2507506"/>
            <a:ext cx="758799" cy="603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Picture 68" descr="GHS Label, Exploding Bomb">
            <a:hlinkClick r:id="rId17"/>
          </p:cNvPr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6" y="4902201"/>
            <a:ext cx="750997" cy="77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TextBox 57"/>
          <p:cNvSpPr txBox="1"/>
          <p:nvPr/>
        </p:nvSpPr>
        <p:spPr>
          <a:xfrm>
            <a:off x="2646754" y="68580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GHS pictograms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119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CS Pictograms and Hazard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5067300" cy="4394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81200" y="19050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GHS pictogram and hazards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013327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14594</TotalTime>
  <Words>151</Words>
  <Application>Microsoft Office PowerPoint</Application>
  <PresentationFormat>On-screen Show (4:3)</PresentationFormat>
  <Paragraphs>51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Copperplate Gothic Bold</vt:lpstr>
      <vt:lpstr>OCR A Std</vt:lpstr>
      <vt:lpstr>Wingdings</vt:lpstr>
      <vt:lpstr>6_Office Theme</vt:lpstr>
      <vt:lpstr>Document</vt:lpstr>
      <vt:lpstr>PowerPoint Presentation</vt:lpstr>
      <vt:lpstr>PowerPoint Presentation</vt:lpstr>
      <vt:lpstr>PowerPoint Presentation</vt:lpstr>
      <vt:lpstr>PowerPoint Presentation</vt:lpstr>
    </vt:vector>
  </TitlesOfParts>
  <Company>Eastern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Garrett, Andrew</dc:creator>
  <cp:lastModifiedBy>Gaither, Dekia</cp:lastModifiedBy>
  <cp:revision>42</cp:revision>
  <dcterms:created xsi:type="dcterms:W3CDTF">2013-07-24T14:57:53Z</dcterms:created>
  <dcterms:modified xsi:type="dcterms:W3CDTF">2017-06-19T16:36:03Z</dcterms:modified>
</cp:coreProperties>
</file>